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5_0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3" r:id="rId4"/>
    <p:sldId id="265" r:id="rId5"/>
    <p:sldId id="264" r:id="rId6"/>
    <p:sldId id="258" r:id="rId7"/>
    <p:sldId id="257" r:id="rId8"/>
    <p:sldId id="259" r:id="rId9"/>
    <p:sldId id="266" r:id="rId10"/>
    <p:sldId id="260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9113FA5-FC0C-0CBF-A66B-E2E0443EBCC3}" name="Stuart Parr" initials="SP" userId="53447d0a338b095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9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modernComment_105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7D6E1AD-B759-4392-9AEE-3CAC402D848D}" authorId="{E9113FA5-FC0C-0CBF-A66B-E2E0443EBCC3}" created="2025-10-01T20:24:13.198">
    <pc:sldMkLst xmlns:pc="http://schemas.microsoft.com/office/powerpoint/2013/main/command">
      <pc:docMk/>
      <pc:sldMk cId="0" sldId="261"/>
    </pc:sldMkLst>
    <p188:txBody>
      <a:bodyPr/>
      <a:lstStyle/>
      <a:p>
        <a:r>
          <a:rPr lang="en-GB"/>
          <a:t>Who uses lora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13.png"/><Relationship Id="rId7" Type="http://schemas.openxmlformats.org/officeDocument/2006/relationships/image" Target="../media/image32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13.png"/><Relationship Id="rId7" Type="http://schemas.openxmlformats.org/officeDocument/2006/relationships/image" Target="../media/image32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895830-3CD9-4316-8CA2-AE5DD2145BB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844735-8701-4DE7-9809-77EB9747D26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Smart cities (street lighting, traffic monitoring).</a:t>
          </a:r>
        </a:p>
      </dgm:t>
    </dgm:pt>
    <dgm:pt modelId="{9170796B-8943-4810-A96B-728CF10A79AC}" type="parTrans" cxnId="{836979FD-71C9-4A72-8761-66627C8D0849}">
      <dgm:prSet/>
      <dgm:spPr/>
      <dgm:t>
        <a:bodyPr/>
        <a:lstStyle/>
        <a:p>
          <a:endParaRPr lang="en-US"/>
        </a:p>
      </dgm:t>
    </dgm:pt>
    <dgm:pt modelId="{09F8663D-4BA5-413B-8D18-8F6ABBC08F65}" type="sibTrans" cxnId="{836979FD-71C9-4A72-8761-66627C8D0849}">
      <dgm:prSet/>
      <dgm:spPr/>
      <dgm:t>
        <a:bodyPr/>
        <a:lstStyle/>
        <a:p>
          <a:endParaRPr lang="en-US"/>
        </a:p>
      </dgm:t>
    </dgm:pt>
    <dgm:pt modelId="{B855268D-487D-4D97-8FF6-7620F72E90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Agriculture (soil sensors, irrigation control).</a:t>
          </a:r>
        </a:p>
      </dgm:t>
    </dgm:pt>
    <dgm:pt modelId="{A35691BF-2060-4E70-B6EA-F9EF8184049D}" type="parTrans" cxnId="{FDA66974-00EB-49A5-93AE-DD0EC52B1513}">
      <dgm:prSet/>
      <dgm:spPr/>
      <dgm:t>
        <a:bodyPr/>
        <a:lstStyle/>
        <a:p>
          <a:endParaRPr lang="en-US"/>
        </a:p>
      </dgm:t>
    </dgm:pt>
    <dgm:pt modelId="{9AC90A0A-F690-492C-AEEE-6EB94D176A31}" type="sibTrans" cxnId="{FDA66974-00EB-49A5-93AE-DD0EC52B1513}">
      <dgm:prSet/>
      <dgm:spPr/>
      <dgm:t>
        <a:bodyPr/>
        <a:lstStyle/>
        <a:p>
          <a:endParaRPr lang="en-US"/>
        </a:p>
      </dgm:t>
    </dgm:pt>
    <dgm:pt modelId="{DD6BD3CA-0C2E-4CF1-9EB9-E715A38CC9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Industrial IoT (equipment monitoring, asset tracking).</a:t>
          </a:r>
        </a:p>
      </dgm:t>
    </dgm:pt>
    <dgm:pt modelId="{5678C8B1-EB4F-497D-965D-4F43B59C7C19}" type="parTrans" cxnId="{1A13D9AF-13B4-4445-B012-025C40550211}">
      <dgm:prSet/>
      <dgm:spPr/>
      <dgm:t>
        <a:bodyPr/>
        <a:lstStyle/>
        <a:p>
          <a:endParaRPr lang="en-US"/>
        </a:p>
      </dgm:t>
    </dgm:pt>
    <dgm:pt modelId="{D1BAB9A7-FADD-4BFC-AE51-396CA575E992}" type="sibTrans" cxnId="{1A13D9AF-13B4-4445-B012-025C40550211}">
      <dgm:prSet/>
      <dgm:spPr/>
      <dgm:t>
        <a:bodyPr/>
        <a:lstStyle/>
        <a:p>
          <a:endParaRPr lang="en-US"/>
        </a:p>
      </dgm:t>
    </dgm:pt>
    <dgm:pt modelId="{FEF33781-B9C9-46E2-864A-DDE4ED9396F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Utilities (smart meters, grid monitoring).</a:t>
          </a:r>
        </a:p>
      </dgm:t>
    </dgm:pt>
    <dgm:pt modelId="{349FFE21-685F-4147-A414-21FED79EB59B}" type="parTrans" cxnId="{68113BAC-D7F7-499E-9681-F1B0AFB45B78}">
      <dgm:prSet/>
      <dgm:spPr/>
      <dgm:t>
        <a:bodyPr/>
        <a:lstStyle/>
        <a:p>
          <a:endParaRPr lang="en-US"/>
        </a:p>
      </dgm:t>
    </dgm:pt>
    <dgm:pt modelId="{60AA8103-9570-493B-98DB-17363393937B}" type="sibTrans" cxnId="{68113BAC-D7F7-499E-9681-F1B0AFB45B78}">
      <dgm:prSet/>
      <dgm:spPr/>
      <dgm:t>
        <a:bodyPr/>
        <a:lstStyle/>
        <a:p>
          <a:endParaRPr lang="en-US"/>
        </a:p>
      </dgm:t>
    </dgm:pt>
    <dgm:pt modelId="{5DF7CEE2-5D29-4732-8753-8AD25D72F31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• Emergency response and disaster recovery networks.</a:t>
          </a:r>
        </a:p>
      </dgm:t>
    </dgm:pt>
    <dgm:pt modelId="{D8866053-BA95-4309-81B1-A77932702995}" type="parTrans" cxnId="{26EABFD9-9CFF-400E-8D01-4B6DD2047B3D}">
      <dgm:prSet/>
      <dgm:spPr/>
      <dgm:t>
        <a:bodyPr/>
        <a:lstStyle/>
        <a:p>
          <a:endParaRPr lang="en-US"/>
        </a:p>
      </dgm:t>
    </dgm:pt>
    <dgm:pt modelId="{E6B247A6-F41C-4D17-870E-B3B58CA580CB}" type="sibTrans" cxnId="{26EABFD9-9CFF-400E-8D01-4B6DD2047B3D}">
      <dgm:prSet/>
      <dgm:spPr/>
      <dgm:t>
        <a:bodyPr/>
        <a:lstStyle/>
        <a:p>
          <a:endParaRPr lang="en-US"/>
        </a:p>
      </dgm:t>
    </dgm:pt>
    <dgm:pt modelId="{25D19FA3-FF4B-47C7-8BB8-3E8631A91F4F}" type="pres">
      <dgm:prSet presAssocID="{C5895830-3CD9-4316-8CA2-AE5DD2145BBD}" presName="root" presStyleCnt="0">
        <dgm:presLayoutVars>
          <dgm:dir/>
          <dgm:resizeHandles val="exact"/>
        </dgm:presLayoutVars>
      </dgm:prSet>
      <dgm:spPr/>
    </dgm:pt>
    <dgm:pt modelId="{91AF8EE5-72F1-458C-A69A-036A94707E19}" type="pres">
      <dgm:prSet presAssocID="{1D844735-8701-4DE7-9809-77EB9747D269}" presName="compNode" presStyleCnt="0"/>
      <dgm:spPr/>
    </dgm:pt>
    <dgm:pt modelId="{E0005F65-2A37-4FDC-9083-A99BF9A7F4D5}" type="pres">
      <dgm:prSet presAssocID="{1D844735-8701-4DE7-9809-77EB9747D269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reetlight"/>
        </a:ext>
      </dgm:extLst>
    </dgm:pt>
    <dgm:pt modelId="{2111C42B-973F-4435-9454-AAB034F9F3BC}" type="pres">
      <dgm:prSet presAssocID="{1D844735-8701-4DE7-9809-77EB9747D269}" presName="spaceRect" presStyleCnt="0"/>
      <dgm:spPr/>
    </dgm:pt>
    <dgm:pt modelId="{C2CB4A75-410C-4228-BACC-E5B9AEC002D4}" type="pres">
      <dgm:prSet presAssocID="{1D844735-8701-4DE7-9809-77EB9747D269}" presName="textRect" presStyleLbl="revTx" presStyleIdx="0" presStyleCnt="5">
        <dgm:presLayoutVars>
          <dgm:chMax val="1"/>
          <dgm:chPref val="1"/>
        </dgm:presLayoutVars>
      </dgm:prSet>
      <dgm:spPr/>
    </dgm:pt>
    <dgm:pt modelId="{B8F38C56-A43D-4239-8400-8466231B222A}" type="pres">
      <dgm:prSet presAssocID="{09F8663D-4BA5-413B-8D18-8F6ABBC08F65}" presName="sibTrans" presStyleCnt="0"/>
      <dgm:spPr/>
    </dgm:pt>
    <dgm:pt modelId="{CC74037E-9029-42C0-B446-3A838AB31B02}" type="pres">
      <dgm:prSet presAssocID="{B855268D-487D-4D97-8FF6-7620F72E9090}" presName="compNode" presStyleCnt="0"/>
      <dgm:spPr/>
    </dgm:pt>
    <dgm:pt modelId="{43034855-1C93-418F-A923-CE3129C184DB}" type="pres">
      <dgm:prSet presAssocID="{B855268D-487D-4D97-8FF6-7620F72E909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rm scene"/>
        </a:ext>
      </dgm:extLst>
    </dgm:pt>
    <dgm:pt modelId="{A22F7DC8-A1C7-4685-813E-49DDE10F3F7E}" type="pres">
      <dgm:prSet presAssocID="{B855268D-487D-4D97-8FF6-7620F72E9090}" presName="spaceRect" presStyleCnt="0"/>
      <dgm:spPr/>
    </dgm:pt>
    <dgm:pt modelId="{D03093BA-9B96-42DC-9EED-9FA03E158747}" type="pres">
      <dgm:prSet presAssocID="{B855268D-487D-4D97-8FF6-7620F72E9090}" presName="textRect" presStyleLbl="revTx" presStyleIdx="1" presStyleCnt="5">
        <dgm:presLayoutVars>
          <dgm:chMax val="1"/>
          <dgm:chPref val="1"/>
        </dgm:presLayoutVars>
      </dgm:prSet>
      <dgm:spPr/>
    </dgm:pt>
    <dgm:pt modelId="{94BA1D3C-E222-462E-B032-291264ECBE66}" type="pres">
      <dgm:prSet presAssocID="{9AC90A0A-F690-492C-AEEE-6EB94D176A31}" presName="sibTrans" presStyleCnt="0"/>
      <dgm:spPr/>
    </dgm:pt>
    <dgm:pt modelId="{84C07FCE-2386-450A-8EAF-9E7B76A0C3A1}" type="pres">
      <dgm:prSet presAssocID="{DD6BD3CA-0C2E-4CF1-9EB9-E715A38CC9E8}" presName="compNode" presStyleCnt="0"/>
      <dgm:spPr/>
    </dgm:pt>
    <dgm:pt modelId="{F824A95D-79A6-4985-9637-2B4EA67B0B37}" type="pres">
      <dgm:prSet presAssocID="{DD6BD3CA-0C2E-4CF1-9EB9-E715A38CC9E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668CBB10-FCCC-4BD5-A337-69AB5C9374CF}" type="pres">
      <dgm:prSet presAssocID="{DD6BD3CA-0C2E-4CF1-9EB9-E715A38CC9E8}" presName="spaceRect" presStyleCnt="0"/>
      <dgm:spPr/>
    </dgm:pt>
    <dgm:pt modelId="{2E2341F0-9229-4C1F-B67D-0964C9DADEBB}" type="pres">
      <dgm:prSet presAssocID="{DD6BD3CA-0C2E-4CF1-9EB9-E715A38CC9E8}" presName="textRect" presStyleLbl="revTx" presStyleIdx="2" presStyleCnt="5">
        <dgm:presLayoutVars>
          <dgm:chMax val="1"/>
          <dgm:chPref val="1"/>
        </dgm:presLayoutVars>
      </dgm:prSet>
      <dgm:spPr/>
    </dgm:pt>
    <dgm:pt modelId="{EA70B4D4-3AFE-4729-9D9A-601888A1B00B}" type="pres">
      <dgm:prSet presAssocID="{D1BAB9A7-FADD-4BFC-AE51-396CA575E992}" presName="sibTrans" presStyleCnt="0"/>
      <dgm:spPr/>
    </dgm:pt>
    <dgm:pt modelId="{FB2D927A-3ADD-425C-B2E0-0BE0DBFF2D66}" type="pres">
      <dgm:prSet presAssocID="{FEF33781-B9C9-46E2-864A-DDE4ED9396F8}" presName="compNode" presStyleCnt="0"/>
      <dgm:spPr/>
    </dgm:pt>
    <dgm:pt modelId="{2DDEE095-394A-4921-B0C5-EF27048DF393}" type="pres">
      <dgm:prSet presAssocID="{FEF33781-B9C9-46E2-864A-DDE4ED9396F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gh Voltage"/>
        </a:ext>
      </dgm:extLst>
    </dgm:pt>
    <dgm:pt modelId="{AD9FDDBB-A997-46FF-A0CF-B2E249EB46E3}" type="pres">
      <dgm:prSet presAssocID="{FEF33781-B9C9-46E2-864A-DDE4ED9396F8}" presName="spaceRect" presStyleCnt="0"/>
      <dgm:spPr/>
    </dgm:pt>
    <dgm:pt modelId="{5A1E69E4-C80C-4B53-ABDC-7A797F4EDA16}" type="pres">
      <dgm:prSet presAssocID="{FEF33781-B9C9-46E2-864A-DDE4ED9396F8}" presName="textRect" presStyleLbl="revTx" presStyleIdx="3" presStyleCnt="5">
        <dgm:presLayoutVars>
          <dgm:chMax val="1"/>
          <dgm:chPref val="1"/>
        </dgm:presLayoutVars>
      </dgm:prSet>
      <dgm:spPr/>
    </dgm:pt>
    <dgm:pt modelId="{491A7948-2F09-439E-869E-1BDD6C183EC6}" type="pres">
      <dgm:prSet presAssocID="{60AA8103-9570-493B-98DB-17363393937B}" presName="sibTrans" presStyleCnt="0"/>
      <dgm:spPr/>
    </dgm:pt>
    <dgm:pt modelId="{EB09FC9D-58BE-4E41-9ED0-7C5C78885EAD}" type="pres">
      <dgm:prSet presAssocID="{5DF7CEE2-5D29-4732-8753-8AD25D72F319}" presName="compNode" presStyleCnt="0"/>
      <dgm:spPr/>
    </dgm:pt>
    <dgm:pt modelId="{2EDF49A0-C961-4AF3-A675-AE60A7846ADA}" type="pres">
      <dgm:prSet presAssocID="{5DF7CEE2-5D29-4732-8753-8AD25D72F31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828EB20F-6536-44C8-8513-4B79F45A5E27}" type="pres">
      <dgm:prSet presAssocID="{5DF7CEE2-5D29-4732-8753-8AD25D72F319}" presName="spaceRect" presStyleCnt="0"/>
      <dgm:spPr/>
    </dgm:pt>
    <dgm:pt modelId="{43232B77-857B-4EC5-955A-411661BF20B9}" type="pres">
      <dgm:prSet presAssocID="{5DF7CEE2-5D29-4732-8753-8AD25D72F319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67BD082B-446B-4F64-9A47-E22FE7DF6766}" type="presOf" srcId="{1D844735-8701-4DE7-9809-77EB9747D269}" destId="{C2CB4A75-410C-4228-BACC-E5B9AEC002D4}" srcOrd="0" destOrd="0" presId="urn:microsoft.com/office/officeart/2018/2/layout/IconLabelList"/>
    <dgm:cxn modelId="{FDA66974-00EB-49A5-93AE-DD0EC52B1513}" srcId="{C5895830-3CD9-4316-8CA2-AE5DD2145BBD}" destId="{B855268D-487D-4D97-8FF6-7620F72E9090}" srcOrd="1" destOrd="0" parTransId="{A35691BF-2060-4E70-B6EA-F9EF8184049D}" sibTransId="{9AC90A0A-F690-492C-AEEE-6EB94D176A31}"/>
    <dgm:cxn modelId="{34BD8454-2EA6-4FBF-A5D9-564EC2DEC5D7}" type="presOf" srcId="{C5895830-3CD9-4316-8CA2-AE5DD2145BBD}" destId="{25D19FA3-FF4B-47C7-8BB8-3E8631A91F4F}" srcOrd="0" destOrd="0" presId="urn:microsoft.com/office/officeart/2018/2/layout/IconLabelList"/>
    <dgm:cxn modelId="{6F3C2E91-CF66-4F3B-AD97-EE401864C4D3}" type="presOf" srcId="{5DF7CEE2-5D29-4732-8753-8AD25D72F319}" destId="{43232B77-857B-4EC5-955A-411661BF20B9}" srcOrd="0" destOrd="0" presId="urn:microsoft.com/office/officeart/2018/2/layout/IconLabelList"/>
    <dgm:cxn modelId="{68113BAC-D7F7-499E-9681-F1B0AFB45B78}" srcId="{C5895830-3CD9-4316-8CA2-AE5DD2145BBD}" destId="{FEF33781-B9C9-46E2-864A-DDE4ED9396F8}" srcOrd="3" destOrd="0" parTransId="{349FFE21-685F-4147-A414-21FED79EB59B}" sibTransId="{60AA8103-9570-493B-98DB-17363393937B}"/>
    <dgm:cxn modelId="{1A13D9AF-13B4-4445-B012-025C40550211}" srcId="{C5895830-3CD9-4316-8CA2-AE5DD2145BBD}" destId="{DD6BD3CA-0C2E-4CF1-9EB9-E715A38CC9E8}" srcOrd="2" destOrd="0" parTransId="{5678C8B1-EB4F-497D-965D-4F43B59C7C19}" sibTransId="{D1BAB9A7-FADD-4BFC-AE51-396CA575E992}"/>
    <dgm:cxn modelId="{1B1F46B2-56FE-4714-925E-7C9B3D0BB015}" type="presOf" srcId="{FEF33781-B9C9-46E2-864A-DDE4ED9396F8}" destId="{5A1E69E4-C80C-4B53-ABDC-7A797F4EDA16}" srcOrd="0" destOrd="0" presId="urn:microsoft.com/office/officeart/2018/2/layout/IconLabelList"/>
    <dgm:cxn modelId="{4318D1BD-A256-47B9-94B8-D576A791BC7A}" type="presOf" srcId="{DD6BD3CA-0C2E-4CF1-9EB9-E715A38CC9E8}" destId="{2E2341F0-9229-4C1F-B67D-0964C9DADEBB}" srcOrd="0" destOrd="0" presId="urn:microsoft.com/office/officeart/2018/2/layout/IconLabelList"/>
    <dgm:cxn modelId="{E25D06CC-10E5-4D89-8139-19BA1FB285F4}" type="presOf" srcId="{B855268D-487D-4D97-8FF6-7620F72E9090}" destId="{D03093BA-9B96-42DC-9EED-9FA03E158747}" srcOrd="0" destOrd="0" presId="urn:microsoft.com/office/officeart/2018/2/layout/IconLabelList"/>
    <dgm:cxn modelId="{26EABFD9-9CFF-400E-8D01-4B6DD2047B3D}" srcId="{C5895830-3CD9-4316-8CA2-AE5DD2145BBD}" destId="{5DF7CEE2-5D29-4732-8753-8AD25D72F319}" srcOrd="4" destOrd="0" parTransId="{D8866053-BA95-4309-81B1-A77932702995}" sibTransId="{E6B247A6-F41C-4D17-870E-B3B58CA580CB}"/>
    <dgm:cxn modelId="{836979FD-71C9-4A72-8761-66627C8D0849}" srcId="{C5895830-3CD9-4316-8CA2-AE5DD2145BBD}" destId="{1D844735-8701-4DE7-9809-77EB9747D269}" srcOrd="0" destOrd="0" parTransId="{9170796B-8943-4810-A96B-728CF10A79AC}" sibTransId="{09F8663D-4BA5-413B-8D18-8F6ABBC08F65}"/>
    <dgm:cxn modelId="{D40FA7CF-A61B-4AD8-8735-C44AA5093BB6}" type="presParOf" srcId="{25D19FA3-FF4B-47C7-8BB8-3E8631A91F4F}" destId="{91AF8EE5-72F1-458C-A69A-036A94707E19}" srcOrd="0" destOrd="0" presId="urn:microsoft.com/office/officeart/2018/2/layout/IconLabelList"/>
    <dgm:cxn modelId="{7F42122C-E1A8-4824-A0FF-05E17CB8DD37}" type="presParOf" srcId="{91AF8EE5-72F1-458C-A69A-036A94707E19}" destId="{E0005F65-2A37-4FDC-9083-A99BF9A7F4D5}" srcOrd="0" destOrd="0" presId="urn:microsoft.com/office/officeart/2018/2/layout/IconLabelList"/>
    <dgm:cxn modelId="{5725C4D5-E77F-4F3E-B16F-92B13832A5D0}" type="presParOf" srcId="{91AF8EE5-72F1-458C-A69A-036A94707E19}" destId="{2111C42B-973F-4435-9454-AAB034F9F3BC}" srcOrd="1" destOrd="0" presId="urn:microsoft.com/office/officeart/2018/2/layout/IconLabelList"/>
    <dgm:cxn modelId="{9AD5C211-146B-4749-99B6-0AC7C23EEF3F}" type="presParOf" srcId="{91AF8EE5-72F1-458C-A69A-036A94707E19}" destId="{C2CB4A75-410C-4228-BACC-E5B9AEC002D4}" srcOrd="2" destOrd="0" presId="urn:microsoft.com/office/officeart/2018/2/layout/IconLabelList"/>
    <dgm:cxn modelId="{C4CEC422-43C7-48A6-B8A2-708EA7705FF5}" type="presParOf" srcId="{25D19FA3-FF4B-47C7-8BB8-3E8631A91F4F}" destId="{B8F38C56-A43D-4239-8400-8466231B222A}" srcOrd="1" destOrd="0" presId="urn:microsoft.com/office/officeart/2018/2/layout/IconLabelList"/>
    <dgm:cxn modelId="{6976C594-E227-4518-A882-F196634C5720}" type="presParOf" srcId="{25D19FA3-FF4B-47C7-8BB8-3E8631A91F4F}" destId="{CC74037E-9029-42C0-B446-3A838AB31B02}" srcOrd="2" destOrd="0" presId="urn:microsoft.com/office/officeart/2018/2/layout/IconLabelList"/>
    <dgm:cxn modelId="{6B75D91B-1F62-4DBF-A271-F33C25172393}" type="presParOf" srcId="{CC74037E-9029-42C0-B446-3A838AB31B02}" destId="{43034855-1C93-418F-A923-CE3129C184DB}" srcOrd="0" destOrd="0" presId="urn:microsoft.com/office/officeart/2018/2/layout/IconLabelList"/>
    <dgm:cxn modelId="{FA101E03-E27C-4E36-9302-4C30A42A3ECB}" type="presParOf" srcId="{CC74037E-9029-42C0-B446-3A838AB31B02}" destId="{A22F7DC8-A1C7-4685-813E-49DDE10F3F7E}" srcOrd="1" destOrd="0" presId="urn:microsoft.com/office/officeart/2018/2/layout/IconLabelList"/>
    <dgm:cxn modelId="{B13D2B9E-0D69-4771-9576-FB8CD5756B81}" type="presParOf" srcId="{CC74037E-9029-42C0-B446-3A838AB31B02}" destId="{D03093BA-9B96-42DC-9EED-9FA03E158747}" srcOrd="2" destOrd="0" presId="urn:microsoft.com/office/officeart/2018/2/layout/IconLabelList"/>
    <dgm:cxn modelId="{F8E9B5A1-7677-420B-A237-DB1F812CAD65}" type="presParOf" srcId="{25D19FA3-FF4B-47C7-8BB8-3E8631A91F4F}" destId="{94BA1D3C-E222-462E-B032-291264ECBE66}" srcOrd="3" destOrd="0" presId="urn:microsoft.com/office/officeart/2018/2/layout/IconLabelList"/>
    <dgm:cxn modelId="{DA8F4644-ED9C-4C5F-9FD2-2255D93DE40E}" type="presParOf" srcId="{25D19FA3-FF4B-47C7-8BB8-3E8631A91F4F}" destId="{84C07FCE-2386-450A-8EAF-9E7B76A0C3A1}" srcOrd="4" destOrd="0" presId="urn:microsoft.com/office/officeart/2018/2/layout/IconLabelList"/>
    <dgm:cxn modelId="{A2421E96-143C-47AE-BFA6-C71E55531B57}" type="presParOf" srcId="{84C07FCE-2386-450A-8EAF-9E7B76A0C3A1}" destId="{F824A95D-79A6-4985-9637-2B4EA67B0B37}" srcOrd="0" destOrd="0" presId="urn:microsoft.com/office/officeart/2018/2/layout/IconLabelList"/>
    <dgm:cxn modelId="{75B741C1-1D7C-4F7D-A5C3-3AA41C1524F5}" type="presParOf" srcId="{84C07FCE-2386-450A-8EAF-9E7B76A0C3A1}" destId="{668CBB10-FCCC-4BD5-A337-69AB5C9374CF}" srcOrd="1" destOrd="0" presId="urn:microsoft.com/office/officeart/2018/2/layout/IconLabelList"/>
    <dgm:cxn modelId="{353C5742-27FF-427A-8292-D1C8A60B5970}" type="presParOf" srcId="{84C07FCE-2386-450A-8EAF-9E7B76A0C3A1}" destId="{2E2341F0-9229-4C1F-B67D-0964C9DADEBB}" srcOrd="2" destOrd="0" presId="urn:microsoft.com/office/officeart/2018/2/layout/IconLabelList"/>
    <dgm:cxn modelId="{6A0AFF8F-3C0C-4219-AFF1-4665497F4AA3}" type="presParOf" srcId="{25D19FA3-FF4B-47C7-8BB8-3E8631A91F4F}" destId="{EA70B4D4-3AFE-4729-9D9A-601888A1B00B}" srcOrd="5" destOrd="0" presId="urn:microsoft.com/office/officeart/2018/2/layout/IconLabelList"/>
    <dgm:cxn modelId="{ABA1BA85-63D3-44B5-A478-C4DD2E74DAFF}" type="presParOf" srcId="{25D19FA3-FF4B-47C7-8BB8-3E8631A91F4F}" destId="{FB2D927A-3ADD-425C-B2E0-0BE0DBFF2D66}" srcOrd="6" destOrd="0" presId="urn:microsoft.com/office/officeart/2018/2/layout/IconLabelList"/>
    <dgm:cxn modelId="{D0F0B17B-C313-4146-9395-6504634CD9AF}" type="presParOf" srcId="{FB2D927A-3ADD-425C-B2E0-0BE0DBFF2D66}" destId="{2DDEE095-394A-4921-B0C5-EF27048DF393}" srcOrd="0" destOrd="0" presId="urn:microsoft.com/office/officeart/2018/2/layout/IconLabelList"/>
    <dgm:cxn modelId="{878C175D-86BB-497D-AA11-A00816F82479}" type="presParOf" srcId="{FB2D927A-3ADD-425C-B2E0-0BE0DBFF2D66}" destId="{AD9FDDBB-A997-46FF-A0CF-B2E249EB46E3}" srcOrd="1" destOrd="0" presId="urn:microsoft.com/office/officeart/2018/2/layout/IconLabelList"/>
    <dgm:cxn modelId="{149EBBE1-BDFF-4B46-92B0-3D81BD8FE310}" type="presParOf" srcId="{FB2D927A-3ADD-425C-B2E0-0BE0DBFF2D66}" destId="{5A1E69E4-C80C-4B53-ABDC-7A797F4EDA16}" srcOrd="2" destOrd="0" presId="urn:microsoft.com/office/officeart/2018/2/layout/IconLabelList"/>
    <dgm:cxn modelId="{72002670-00DA-4E00-8705-2EC50951621A}" type="presParOf" srcId="{25D19FA3-FF4B-47C7-8BB8-3E8631A91F4F}" destId="{491A7948-2F09-439E-869E-1BDD6C183EC6}" srcOrd="7" destOrd="0" presId="urn:microsoft.com/office/officeart/2018/2/layout/IconLabelList"/>
    <dgm:cxn modelId="{1FD528ED-9310-4E9B-82D9-065F9EF68AAD}" type="presParOf" srcId="{25D19FA3-FF4B-47C7-8BB8-3E8631A91F4F}" destId="{EB09FC9D-58BE-4E41-9ED0-7C5C78885EAD}" srcOrd="8" destOrd="0" presId="urn:microsoft.com/office/officeart/2018/2/layout/IconLabelList"/>
    <dgm:cxn modelId="{8148273F-7855-4B8C-83F7-5D24D2675EF7}" type="presParOf" srcId="{EB09FC9D-58BE-4E41-9ED0-7C5C78885EAD}" destId="{2EDF49A0-C961-4AF3-A675-AE60A7846ADA}" srcOrd="0" destOrd="0" presId="urn:microsoft.com/office/officeart/2018/2/layout/IconLabelList"/>
    <dgm:cxn modelId="{725C1053-C21C-427C-B586-BF3226DD261C}" type="presParOf" srcId="{EB09FC9D-58BE-4E41-9ED0-7C5C78885EAD}" destId="{828EB20F-6536-44C8-8513-4B79F45A5E27}" srcOrd="1" destOrd="0" presId="urn:microsoft.com/office/officeart/2018/2/layout/IconLabelList"/>
    <dgm:cxn modelId="{D61A62BA-173E-4A72-935A-7F2896B5B3FD}" type="presParOf" srcId="{EB09FC9D-58BE-4E41-9ED0-7C5C78885EAD}" destId="{43232B77-857B-4EC5-955A-411661BF20B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893326-7F53-41F2-8DA7-DB4BCCF27F4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3DFEE28-C014-491F-8707-D9562EBD92F9}">
      <dgm:prSet/>
      <dgm:spPr/>
      <dgm:t>
        <a:bodyPr/>
        <a:lstStyle/>
        <a:p>
          <a:r>
            <a:rPr lang="en-US"/>
            <a:t>• LoRaWAN (Long Range Wide Area Network) is a low-power, long-range wireless protocol.</a:t>
          </a:r>
        </a:p>
      </dgm:t>
    </dgm:pt>
    <dgm:pt modelId="{09C14041-B6C8-4008-85CC-6139E9290064}" type="parTrans" cxnId="{A7E3F55E-7AF8-4A31-9B85-AAB56D782B42}">
      <dgm:prSet/>
      <dgm:spPr/>
      <dgm:t>
        <a:bodyPr/>
        <a:lstStyle/>
        <a:p>
          <a:endParaRPr lang="en-US"/>
        </a:p>
      </dgm:t>
    </dgm:pt>
    <dgm:pt modelId="{FC8AB6EE-40CE-41F5-ABEF-51C07BBEF514}" type="sibTrans" cxnId="{A7E3F55E-7AF8-4A31-9B85-AAB56D782B42}">
      <dgm:prSet/>
      <dgm:spPr/>
      <dgm:t>
        <a:bodyPr/>
        <a:lstStyle/>
        <a:p>
          <a:endParaRPr lang="en-US"/>
        </a:p>
      </dgm:t>
    </dgm:pt>
    <dgm:pt modelId="{DC32C362-322E-48DF-847E-6D338C0423DF}">
      <dgm:prSet/>
      <dgm:spPr/>
      <dgm:t>
        <a:bodyPr/>
        <a:lstStyle/>
        <a:p>
          <a:r>
            <a:rPr lang="en-US" dirty="0"/>
            <a:t>• Designed for IoT </a:t>
          </a:r>
          <a:r>
            <a:rPr lang="en-GB" dirty="0"/>
            <a:t>(Internet of Things)</a:t>
          </a:r>
          <a:r>
            <a:rPr lang="en-US" dirty="0"/>
            <a:t> communication across large distances using mesh networks.</a:t>
          </a:r>
        </a:p>
      </dgm:t>
    </dgm:pt>
    <dgm:pt modelId="{7B3605E8-3E43-41D2-8A27-4D5DD8456D67}" type="parTrans" cxnId="{E5D9F288-2769-4DC8-BAC1-CA9BF08C5DA7}">
      <dgm:prSet/>
      <dgm:spPr/>
      <dgm:t>
        <a:bodyPr/>
        <a:lstStyle/>
        <a:p>
          <a:endParaRPr lang="en-US"/>
        </a:p>
      </dgm:t>
    </dgm:pt>
    <dgm:pt modelId="{4A0B37FA-7FE2-4A45-9585-77C2BA065FE1}" type="sibTrans" cxnId="{E5D9F288-2769-4DC8-BAC1-CA9BF08C5DA7}">
      <dgm:prSet/>
      <dgm:spPr/>
      <dgm:t>
        <a:bodyPr/>
        <a:lstStyle/>
        <a:p>
          <a:endParaRPr lang="en-US"/>
        </a:p>
      </dgm:t>
    </dgm:pt>
    <dgm:pt modelId="{0C0010E3-8423-4C7E-A34D-2628A5482BB2}">
      <dgm:prSet/>
      <dgm:spPr/>
      <dgm:t>
        <a:bodyPr/>
        <a:lstStyle/>
        <a:p>
          <a:r>
            <a:rPr lang="en-US"/>
            <a:t>• Uses unlicensed frequency bands (ISM)</a:t>
          </a:r>
          <a:r>
            <a:rPr lang="en-GB"/>
            <a:t> Industrial, Scientific, and Medical band frequencies</a:t>
          </a:r>
          <a:r>
            <a:rPr lang="en-US"/>
            <a:t>.</a:t>
          </a:r>
        </a:p>
      </dgm:t>
    </dgm:pt>
    <dgm:pt modelId="{04716CB9-56D0-486C-AD39-24DFC90E1B63}" type="parTrans" cxnId="{EACD135F-D7B3-4512-A6E8-ADD3E46E3DAF}">
      <dgm:prSet/>
      <dgm:spPr/>
      <dgm:t>
        <a:bodyPr/>
        <a:lstStyle/>
        <a:p>
          <a:endParaRPr lang="en-US"/>
        </a:p>
      </dgm:t>
    </dgm:pt>
    <dgm:pt modelId="{42B7A1F7-1E0D-4048-8DA6-C93FF5156970}" type="sibTrans" cxnId="{EACD135F-D7B3-4512-A6E8-ADD3E46E3DAF}">
      <dgm:prSet/>
      <dgm:spPr/>
      <dgm:t>
        <a:bodyPr/>
        <a:lstStyle/>
        <a:p>
          <a:endParaRPr lang="en-US"/>
        </a:p>
      </dgm:t>
    </dgm:pt>
    <dgm:pt modelId="{3BBB5498-ABDC-42F0-8457-536D97E45645}">
      <dgm:prSet/>
      <dgm:spPr/>
      <dgm:t>
        <a:bodyPr/>
        <a:lstStyle/>
        <a:p>
          <a:r>
            <a:rPr lang="en-US"/>
            <a:t>• Optimized for low data rate, energy efficiency, and scalability.</a:t>
          </a:r>
        </a:p>
      </dgm:t>
    </dgm:pt>
    <dgm:pt modelId="{B6860BEB-D730-48A5-9E16-B4095A3D5F52}" type="parTrans" cxnId="{8B857526-2B31-4CFF-BD50-F88DED418EE0}">
      <dgm:prSet/>
      <dgm:spPr/>
      <dgm:t>
        <a:bodyPr/>
        <a:lstStyle/>
        <a:p>
          <a:endParaRPr lang="en-US"/>
        </a:p>
      </dgm:t>
    </dgm:pt>
    <dgm:pt modelId="{3280C4B7-E9E5-445A-9973-346EE755E30B}" type="sibTrans" cxnId="{8B857526-2B31-4CFF-BD50-F88DED418EE0}">
      <dgm:prSet/>
      <dgm:spPr/>
      <dgm:t>
        <a:bodyPr/>
        <a:lstStyle/>
        <a:p>
          <a:endParaRPr lang="en-US"/>
        </a:p>
      </dgm:t>
    </dgm:pt>
    <dgm:pt modelId="{349AE938-C709-4769-BD7F-A4E0977D5AF7}" type="pres">
      <dgm:prSet presAssocID="{DE893326-7F53-41F2-8DA7-DB4BCCF27F42}" presName="root" presStyleCnt="0">
        <dgm:presLayoutVars>
          <dgm:dir/>
          <dgm:resizeHandles val="exact"/>
        </dgm:presLayoutVars>
      </dgm:prSet>
      <dgm:spPr/>
    </dgm:pt>
    <dgm:pt modelId="{FA69203C-B87B-430E-8420-C88B5F0E92B2}" type="pres">
      <dgm:prSet presAssocID="{63DFEE28-C014-491F-8707-D9562EBD92F9}" presName="compNode" presStyleCnt="0"/>
      <dgm:spPr/>
    </dgm:pt>
    <dgm:pt modelId="{68D9EBD3-DF34-4B45-959B-8B792E4CB9BA}" type="pres">
      <dgm:prSet presAssocID="{63DFEE28-C014-491F-8707-D9562EBD92F9}" presName="bgRect" presStyleLbl="bgShp" presStyleIdx="0" presStyleCnt="4"/>
      <dgm:spPr/>
    </dgm:pt>
    <dgm:pt modelId="{6E756D57-913C-4692-8C4E-B2400EE62CAC}" type="pres">
      <dgm:prSet presAssocID="{63DFEE28-C014-491F-8707-D9562EBD92F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ream"/>
        </a:ext>
      </dgm:extLst>
    </dgm:pt>
    <dgm:pt modelId="{ADFD01D8-C2CD-4E6C-92D4-B907784629A7}" type="pres">
      <dgm:prSet presAssocID="{63DFEE28-C014-491F-8707-D9562EBD92F9}" presName="spaceRect" presStyleCnt="0"/>
      <dgm:spPr/>
    </dgm:pt>
    <dgm:pt modelId="{38561667-829A-4E47-8421-C338B97A3931}" type="pres">
      <dgm:prSet presAssocID="{63DFEE28-C014-491F-8707-D9562EBD92F9}" presName="parTx" presStyleLbl="revTx" presStyleIdx="0" presStyleCnt="4">
        <dgm:presLayoutVars>
          <dgm:chMax val="0"/>
          <dgm:chPref val="0"/>
        </dgm:presLayoutVars>
      </dgm:prSet>
      <dgm:spPr/>
    </dgm:pt>
    <dgm:pt modelId="{614FBAB9-9FEF-4C74-B0F2-B4A9C0DC4FEE}" type="pres">
      <dgm:prSet presAssocID="{FC8AB6EE-40CE-41F5-ABEF-51C07BBEF514}" presName="sibTrans" presStyleCnt="0"/>
      <dgm:spPr/>
    </dgm:pt>
    <dgm:pt modelId="{E688875B-3088-48C7-BF9D-2B6B048A53B9}" type="pres">
      <dgm:prSet presAssocID="{DC32C362-322E-48DF-847E-6D338C0423DF}" presName="compNode" presStyleCnt="0"/>
      <dgm:spPr/>
    </dgm:pt>
    <dgm:pt modelId="{AA2B5CFB-91B7-482B-8FEA-183FBD1E9407}" type="pres">
      <dgm:prSet presAssocID="{DC32C362-322E-48DF-847E-6D338C0423DF}" presName="bgRect" presStyleLbl="bgShp" presStyleIdx="1" presStyleCnt="4"/>
      <dgm:spPr/>
    </dgm:pt>
    <dgm:pt modelId="{D2890F37-8853-48E8-8610-5FE83D695668}" type="pres">
      <dgm:prSet presAssocID="{DC32C362-322E-48DF-847E-6D338C0423D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B27D761A-3FD8-4C7E-AF73-528DF6355850}" type="pres">
      <dgm:prSet presAssocID="{DC32C362-322E-48DF-847E-6D338C0423DF}" presName="spaceRect" presStyleCnt="0"/>
      <dgm:spPr/>
    </dgm:pt>
    <dgm:pt modelId="{E2BCEAC9-0678-4DD2-91B1-72C6437EBDEE}" type="pres">
      <dgm:prSet presAssocID="{DC32C362-322E-48DF-847E-6D338C0423DF}" presName="parTx" presStyleLbl="revTx" presStyleIdx="1" presStyleCnt="4">
        <dgm:presLayoutVars>
          <dgm:chMax val="0"/>
          <dgm:chPref val="0"/>
        </dgm:presLayoutVars>
      </dgm:prSet>
      <dgm:spPr/>
    </dgm:pt>
    <dgm:pt modelId="{E8C03B10-0919-4696-86DF-A18B8D3D4FAA}" type="pres">
      <dgm:prSet presAssocID="{4A0B37FA-7FE2-4A45-9585-77C2BA065FE1}" presName="sibTrans" presStyleCnt="0"/>
      <dgm:spPr/>
    </dgm:pt>
    <dgm:pt modelId="{B372300C-6FCB-4600-9779-62499ED2DC65}" type="pres">
      <dgm:prSet presAssocID="{0C0010E3-8423-4C7E-A34D-2628A5482BB2}" presName="compNode" presStyleCnt="0"/>
      <dgm:spPr/>
    </dgm:pt>
    <dgm:pt modelId="{C7DB9369-F8DD-4DB5-A038-ABFB0A6CFFE4}" type="pres">
      <dgm:prSet presAssocID="{0C0010E3-8423-4C7E-A34D-2628A5482BB2}" presName="bgRect" presStyleLbl="bgShp" presStyleIdx="2" presStyleCnt="4"/>
      <dgm:spPr/>
    </dgm:pt>
    <dgm:pt modelId="{5741774A-5C5B-498E-8A69-AF777F64871B}" type="pres">
      <dgm:prSet presAssocID="{0C0010E3-8423-4C7E-A34D-2628A5482BB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ctric Guitar"/>
        </a:ext>
      </dgm:extLst>
    </dgm:pt>
    <dgm:pt modelId="{F2E8F01D-3FCB-47B3-8C1B-3DC9EA5416CF}" type="pres">
      <dgm:prSet presAssocID="{0C0010E3-8423-4C7E-A34D-2628A5482BB2}" presName="spaceRect" presStyleCnt="0"/>
      <dgm:spPr/>
    </dgm:pt>
    <dgm:pt modelId="{790C456A-3F71-411D-8708-A53E8669C74B}" type="pres">
      <dgm:prSet presAssocID="{0C0010E3-8423-4C7E-A34D-2628A5482BB2}" presName="parTx" presStyleLbl="revTx" presStyleIdx="2" presStyleCnt="4">
        <dgm:presLayoutVars>
          <dgm:chMax val="0"/>
          <dgm:chPref val="0"/>
        </dgm:presLayoutVars>
      </dgm:prSet>
      <dgm:spPr/>
    </dgm:pt>
    <dgm:pt modelId="{B1F1ED89-1F7C-409A-B5A3-86385A09539F}" type="pres">
      <dgm:prSet presAssocID="{42B7A1F7-1E0D-4048-8DA6-C93FF5156970}" presName="sibTrans" presStyleCnt="0"/>
      <dgm:spPr/>
    </dgm:pt>
    <dgm:pt modelId="{ED234774-7155-4B3A-B6E6-31EEAB6E81E3}" type="pres">
      <dgm:prSet presAssocID="{3BBB5498-ABDC-42F0-8457-536D97E45645}" presName="compNode" presStyleCnt="0"/>
      <dgm:spPr/>
    </dgm:pt>
    <dgm:pt modelId="{0CB18DE7-6479-453C-84BE-5BF7D55A2751}" type="pres">
      <dgm:prSet presAssocID="{3BBB5498-ABDC-42F0-8457-536D97E45645}" presName="bgRect" presStyleLbl="bgShp" presStyleIdx="3" presStyleCnt="4"/>
      <dgm:spPr/>
    </dgm:pt>
    <dgm:pt modelId="{EEB48C27-9637-48D9-AFB9-0C4842C87021}" type="pres">
      <dgm:prSet presAssocID="{3BBB5498-ABDC-42F0-8457-536D97E4564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F8D83348-A69E-4F6D-AEEC-35292BB32743}" type="pres">
      <dgm:prSet presAssocID="{3BBB5498-ABDC-42F0-8457-536D97E45645}" presName="spaceRect" presStyleCnt="0"/>
      <dgm:spPr/>
    </dgm:pt>
    <dgm:pt modelId="{9F12393A-4CF8-4BD4-AEB9-FC6ED35839EF}" type="pres">
      <dgm:prSet presAssocID="{3BBB5498-ABDC-42F0-8457-536D97E4564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2FB501E-2436-48D8-BF00-E32AF7730EA9}" type="presOf" srcId="{3BBB5498-ABDC-42F0-8457-536D97E45645}" destId="{9F12393A-4CF8-4BD4-AEB9-FC6ED35839EF}" srcOrd="0" destOrd="0" presId="urn:microsoft.com/office/officeart/2018/2/layout/IconVerticalSolidList"/>
    <dgm:cxn modelId="{8B857526-2B31-4CFF-BD50-F88DED418EE0}" srcId="{DE893326-7F53-41F2-8DA7-DB4BCCF27F42}" destId="{3BBB5498-ABDC-42F0-8457-536D97E45645}" srcOrd="3" destOrd="0" parTransId="{B6860BEB-D730-48A5-9E16-B4095A3D5F52}" sibTransId="{3280C4B7-E9E5-445A-9973-346EE755E30B}"/>
    <dgm:cxn modelId="{A7E3F55E-7AF8-4A31-9B85-AAB56D782B42}" srcId="{DE893326-7F53-41F2-8DA7-DB4BCCF27F42}" destId="{63DFEE28-C014-491F-8707-D9562EBD92F9}" srcOrd="0" destOrd="0" parTransId="{09C14041-B6C8-4008-85CC-6139E9290064}" sibTransId="{FC8AB6EE-40CE-41F5-ABEF-51C07BBEF514}"/>
    <dgm:cxn modelId="{EACD135F-D7B3-4512-A6E8-ADD3E46E3DAF}" srcId="{DE893326-7F53-41F2-8DA7-DB4BCCF27F42}" destId="{0C0010E3-8423-4C7E-A34D-2628A5482BB2}" srcOrd="2" destOrd="0" parTransId="{04716CB9-56D0-486C-AD39-24DFC90E1B63}" sibTransId="{42B7A1F7-1E0D-4048-8DA6-C93FF5156970}"/>
    <dgm:cxn modelId="{32607585-D417-4324-A6D2-0276410C5A45}" type="presOf" srcId="{DE893326-7F53-41F2-8DA7-DB4BCCF27F42}" destId="{349AE938-C709-4769-BD7F-A4E0977D5AF7}" srcOrd="0" destOrd="0" presId="urn:microsoft.com/office/officeart/2018/2/layout/IconVerticalSolidList"/>
    <dgm:cxn modelId="{E5D9F288-2769-4DC8-BAC1-CA9BF08C5DA7}" srcId="{DE893326-7F53-41F2-8DA7-DB4BCCF27F42}" destId="{DC32C362-322E-48DF-847E-6D338C0423DF}" srcOrd="1" destOrd="0" parTransId="{7B3605E8-3E43-41D2-8A27-4D5DD8456D67}" sibTransId="{4A0B37FA-7FE2-4A45-9585-77C2BA065FE1}"/>
    <dgm:cxn modelId="{04B2789F-3199-4FC4-9C18-6F9FB339E144}" type="presOf" srcId="{DC32C362-322E-48DF-847E-6D338C0423DF}" destId="{E2BCEAC9-0678-4DD2-91B1-72C6437EBDEE}" srcOrd="0" destOrd="0" presId="urn:microsoft.com/office/officeart/2018/2/layout/IconVerticalSolidList"/>
    <dgm:cxn modelId="{A6DEE6CF-CCA5-45F3-9AAB-5A68E251F653}" type="presOf" srcId="{0C0010E3-8423-4C7E-A34D-2628A5482BB2}" destId="{790C456A-3F71-411D-8708-A53E8669C74B}" srcOrd="0" destOrd="0" presId="urn:microsoft.com/office/officeart/2018/2/layout/IconVerticalSolidList"/>
    <dgm:cxn modelId="{972970D2-7954-4794-A2F8-D57B85DE8978}" type="presOf" srcId="{63DFEE28-C014-491F-8707-D9562EBD92F9}" destId="{38561667-829A-4E47-8421-C338B97A3931}" srcOrd="0" destOrd="0" presId="urn:microsoft.com/office/officeart/2018/2/layout/IconVerticalSolidList"/>
    <dgm:cxn modelId="{1B384F9A-9501-45D6-AF70-9793F70A0FEB}" type="presParOf" srcId="{349AE938-C709-4769-BD7F-A4E0977D5AF7}" destId="{FA69203C-B87B-430E-8420-C88B5F0E92B2}" srcOrd="0" destOrd="0" presId="urn:microsoft.com/office/officeart/2018/2/layout/IconVerticalSolidList"/>
    <dgm:cxn modelId="{DD2E9B6F-6D5F-423A-8B32-36B474A2F3FA}" type="presParOf" srcId="{FA69203C-B87B-430E-8420-C88B5F0E92B2}" destId="{68D9EBD3-DF34-4B45-959B-8B792E4CB9BA}" srcOrd="0" destOrd="0" presId="urn:microsoft.com/office/officeart/2018/2/layout/IconVerticalSolidList"/>
    <dgm:cxn modelId="{FE19E1D9-46DB-40CC-B5B4-0E2C384D403F}" type="presParOf" srcId="{FA69203C-B87B-430E-8420-C88B5F0E92B2}" destId="{6E756D57-913C-4692-8C4E-B2400EE62CAC}" srcOrd="1" destOrd="0" presId="urn:microsoft.com/office/officeart/2018/2/layout/IconVerticalSolidList"/>
    <dgm:cxn modelId="{378FB60B-557C-47BC-A38C-3F9B498C294C}" type="presParOf" srcId="{FA69203C-B87B-430E-8420-C88B5F0E92B2}" destId="{ADFD01D8-C2CD-4E6C-92D4-B907784629A7}" srcOrd="2" destOrd="0" presId="urn:microsoft.com/office/officeart/2018/2/layout/IconVerticalSolidList"/>
    <dgm:cxn modelId="{A725C627-EE0C-45A7-A7C5-CD82D7755119}" type="presParOf" srcId="{FA69203C-B87B-430E-8420-C88B5F0E92B2}" destId="{38561667-829A-4E47-8421-C338B97A3931}" srcOrd="3" destOrd="0" presId="urn:microsoft.com/office/officeart/2018/2/layout/IconVerticalSolidList"/>
    <dgm:cxn modelId="{D061C528-243E-473E-8C44-FF7033A02BD3}" type="presParOf" srcId="{349AE938-C709-4769-BD7F-A4E0977D5AF7}" destId="{614FBAB9-9FEF-4C74-B0F2-B4A9C0DC4FEE}" srcOrd="1" destOrd="0" presId="urn:microsoft.com/office/officeart/2018/2/layout/IconVerticalSolidList"/>
    <dgm:cxn modelId="{EC8B28D4-7375-4E70-A943-E81761939876}" type="presParOf" srcId="{349AE938-C709-4769-BD7F-A4E0977D5AF7}" destId="{E688875B-3088-48C7-BF9D-2B6B048A53B9}" srcOrd="2" destOrd="0" presId="urn:microsoft.com/office/officeart/2018/2/layout/IconVerticalSolidList"/>
    <dgm:cxn modelId="{5E4DD037-0730-4D85-9823-940E8B10F57F}" type="presParOf" srcId="{E688875B-3088-48C7-BF9D-2B6B048A53B9}" destId="{AA2B5CFB-91B7-482B-8FEA-183FBD1E9407}" srcOrd="0" destOrd="0" presId="urn:microsoft.com/office/officeart/2018/2/layout/IconVerticalSolidList"/>
    <dgm:cxn modelId="{58396C1E-CDEA-44EA-9A02-220778502EF5}" type="presParOf" srcId="{E688875B-3088-48C7-BF9D-2B6B048A53B9}" destId="{D2890F37-8853-48E8-8610-5FE83D695668}" srcOrd="1" destOrd="0" presId="urn:microsoft.com/office/officeart/2018/2/layout/IconVerticalSolidList"/>
    <dgm:cxn modelId="{034647D2-847B-437C-ABDF-E04D14F0E06C}" type="presParOf" srcId="{E688875B-3088-48C7-BF9D-2B6B048A53B9}" destId="{B27D761A-3FD8-4C7E-AF73-528DF6355850}" srcOrd="2" destOrd="0" presId="urn:microsoft.com/office/officeart/2018/2/layout/IconVerticalSolidList"/>
    <dgm:cxn modelId="{54255AE2-C752-4C17-AB2C-101CCCEF0AA5}" type="presParOf" srcId="{E688875B-3088-48C7-BF9D-2B6B048A53B9}" destId="{E2BCEAC9-0678-4DD2-91B1-72C6437EBDEE}" srcOrd="3" destOrd="0" presId="urn:microsoft.com/office/officeart/2018/2/layout/IconVerticalSolidList"/>
    <dgm:cxn modelId="{30461456-0A51-43CC-A493-AD0276C7E9F2}" type="presParOf" srcId="{349AE938-C709-4769-BD7F-A4E0977D5AF7}" destId="{E8C03B10-0919-4696-86DF-A18B8D3D4FAA}" srcOrd="3" destOrd="0" presId="urn:microsoft.com/office/officeart/2018/2/layout/IconVerticalSolidList"/>
    <dgm:cxn modelId="{EAEC91BC-46A8-4677-A3B6-7E470B5C00F6}" type="presParOf" srcId="{349AE938-C709-4769-BD7F-A4E0977D5AF7}" destId="{B372300C-6FCB-4600-9779-62499ED2DC65}" srcOrd="4" destOrd="0" presId="urn:microsoft.com/office/officeart/2018/2/layout/IconVerticalSolidList"/>
    <dgm:cxn modelId="{BB535151-FFBC-47AF-BF8D-B4EBFCE1F540}" type="presParOf" srcId="{B372300C-6FCB-4600-9779-62499ED2DC65}" destId="{C7DB9369-F8DD-4DB5-A038-ABFB0A6CFFE4}" srcOrd="0" destOrd="0" presId="urn:microsoft.com/office/officeart/2018/2/layout/IconVerticalSolidList"/>
    <dgm:cxn modelId="{E99BC244-2CC5-49A0-8D00-FAA22E6B0D2E}" type="presParOf" srcId="{B372300C-6FCB-4600-9779-62499ED2DC65}" destId="{5741774A-5C5B-498E-8A69-AF777F64871B}" srcOrd="1" destOrd="0" presId="urn:microsoft.com/office/officeart/2018/2/layout/IconVerticalSolidList"/>
    <dgm:cxn modelId="{235247F5-C7E7-4C4E-BA2F-F5C3944BABDF}" type="presParOf" srcId="{B372300C-6FCB-4600-9779-62499ED2DC65}" destId="{F2E8F01D-3FCB-47B3-8C1B-3DC9EA5416CF}" srcOrd="2" destOrd="0" presId="urn:microsoft.com/office/officeart/2018/2/layout/IconVerticalSolidList"/>
    <dgm:cxn modelId="{16A6ACE4-4B02-4C20-85EE-DB60E99F1A54}" type="presParOf" srcId="{B372300C-6FCB-4600-9779-62499ED2DC65}" destId="{790C456A-3F71-411D-8708-A53E8669C74B}" srcOrd="3" destOrd="0" presId="urn:microsoft.com/office/officeart/2018/2/layout/IconVerticalSolidList"/>
    <dgm:cxn modelId="{D088D45A-9C9F-4F11-BABF-9222CD5247AD}" type="presParOf" srcId="{349AE938-C709-4769-BD7F-A4E0977D5AF7}" destId="{B1F1ED89-1F7C-409A-B5A3-86385A09539F}" srcOrd="5" destOrd="0" presId="urn:microsoft.com/office/officeart/2018/2/layout/IconVerticalSolidList"/>
    <dgm:cxn modelId="{A8C5DCB8-1887-410F-ADF2-45073F98E80B}" type="presParOf" srcId="{349AE938-C709-4769-BD7F-A4E0977D5AF7}" destId="{ED234774-7155-4B3A-B6E6-31EEAB6E81E3}" srcOrd="6" destOrd="0" presId="urn:microsoft.com/office/officeart/2018/2/layout/IconVerticalSolidList"/>
    <dgm:cxn modelId="{F44224A8-E882-4230-B189-13DEF1C943B0}" type="presParOf" srcId="{ED234774-7155-4B3A-B6E6-31EEAB6E81E3}" destId="{0CB18DE7-6479-453C-84BE-5BF7D55A2751}" srcOrd="0" destOrd="0" presId="urn:microsoft.com/office/officeart/2018/2/layout/IconVerticalSolidList"/>
    <dgm:cxn modelId="{207B2B36-9906-4048-ABF8-2D633F3145D8}" type="presParOf" srcId="{ED234774-7155-4B3A-B6E6-31EEAB6E81E3}" destId="{EEB48C27-9637-48D9-AFB9-0C4842C87021}" srcOrd="1" destOrd="0" presId="urn:microsoft.com/office/officeart/2018/2/layout/IconVerticalSolidList"/>
    <dgm:cxn modelId="{89F766A8-1CF3-455D-9569-72EA64B3EE9E}" type="presParOf" srcId="{ED234774-7155-4B3A-B6E6-31EEAB6E81E3}" destId="{F8D83348-A69E-4F6D-AEEC-35292BB32743}" srcOrd="2" destOrd="0" presId="urn:microsoft.com/office/officeart/2018/2/layout/IconVerticalSolidList"/>
    <dgm:cxn modelId="{298929B9-3CA0-4F39-A6C1-2550562BB4AA}" type="presParOf" srcId="{ED234774-7155-4B3A-B6E6-31EEAB6E81E3}" destId="{9F12393A-4CF8-4BD4-AEB9-FC6ED35839E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A1293F-FD96-41DD-8B0D-231D26044A8F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B77E39-6FD6-4FB7-B808-31F907164EE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Part of the European ISM band.</a:t>
          </a:r>
        </a:p>
      </dgm:t>
    </dgm:pt>
    <dgm:pt modelId="{1344A3E9-CA8E-4540-8289-1F5DC9F6A984}" type="parTrans" cxnId="{D24E2A05-F8E0-4EE1-96F1-C7CF16C50EEA}">
      <dgm:prSet/>
      <dgm:spPr/>
      <dgm:t>
        <a:bodyPr/>
        <a:lstStyle/>
        <a:p>
          <a:endParaRPr lang="en-US"/>
        </a:p>
      </dgm:t>
    </dgm:pt>
    <dgm:pt modelId="{074AE94A-300D-433A-A9DE-4F933601566E}" type="sibTrans" cxnId="{D24E2A05-F8E0-4EE1-96F1-C7CF16C50EEA}">
      <dgm:prSet/>
      <dgm:spPr/>
      <dgm:t>
        <a:bodyPr/>
        <a:lstStyle/>
        <a:p>
          <a:endParaRPr lang="en-US"/>
        </a:p>
      </dgm:t>
    </dgm:pt>
    <dgm:pt modelId="{4B9B73EF-3793-43D1-928B-77F82348B7F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Provides reliable communication with minimal interference.</a:t>
          </a:r>
        </a:p>
      </dgm:t>
    </dgm:pt>
    <dgm:pt modelId="{B7132A5F-477D-4EF2-BC00-8982BF9BC0E5}" type="parTrans" cxnId="{7B17A78C-0B0B-4194-97AA-3E8391084F05}">
      <dgm:prSet/>
      <dgm:spPr/>
      <dgm:t>
        <a:bodyPr/>
        <a:lstStyle/>
        <a:p>
          <a:endParaRPr lang="en-US"/>
        </a:p>
      </dgm:t>
    </dgm:pt>
    <dgm:pt modelId="{C1FE0DE3-1C76-4550-9B2B-210C631F970B}" type="sibTrans" cxnId="{7B17A78C-0B0B-4194-97AA-3E8391084F05}">
      <dgm:prSet/>
      <dgm:spPr/>
      <dgm:t>
        <a:bodyPr/>
        <a:lstStyle/>
        <a:p>
          <a:endParaRPr lang="en-US"/>
        </a:p>
      </dgm:t>
    </dgm:pt>
    <dgm:pt modelId="{99F56A58-2349-40C6-A7D4-2567F839A70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Commonly used for LoRaWAN downlink transmissions.</a:t>
          </a:r>
        </a:p>
      </dgm:t>
    </dgm:pt>
    <dgm:pt modelId="{39794238-77B4-46D1-B1F4-3BC2F9389133}" type="parTrans" cxnId="{4F58075D-4879-4CF2-A8CF-11FCC3ACB803}">
      <dgm:prSet/>
      <dgm:spPr/>
      <dgm:t>
        <a:bodyPr/>
        <a:lstStyle/>
        <a:p>
          <a:endParaRPr lang="en-US"/>
        </a:p>
      </dgm:t>
    </dgm:pt>
    <dgm:pt modelId="{736AB6F7-6F46-41AE-8D81-D9C28E669216}" type="sibTrans" cxnId="{4F58075D-4879-4CF2-A8CF-11FCC3ACB803}">
      <dgm:prSet/>
      <dgm:spPr/>
      <dgm:t>
        <a:bodyPr/>
        <a:lstStyle/>
        <a:p>
          <a:endParaRPr lang="en-US"/>
        </a:p>
      </dgm:t>
    </dgm:pt>
    <dgm:pt modelId="{EFE31BBB-5686-4A46-9A74-4A3E18CF01D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• Supports higher duty cycles compared to other sub-bands.</a:t>
          </a:r>
        </a:p>
      </dgm:t>
    </dgm:pt>
    <dgm:pt modelId="{11456EDD-FDC7-4AFF-9D2A-41A2B47BAC6E}" type="parTrans" cxnId="{0C5C64C1-3F26-45EF-8F07-AFBF99E967E0}">
      <dgm:prSet/>
      <dgm:spPr/>
      <dgm:t>
        <a:bodyPr/>
        <a:lstStyle/>
        <a:p>
          <a:endParaRPr lang="en-US"/>
        </a:p>
      </dgm:t>
    </dgm:pt>
    <dgm:pt modelId="{B7821B9E-2D69-4C3B-8BEF-53EBED669108}" type="sibTrans" cxnId="{0C5C64C1-3F26-45EF-8F07-AFBF99E967E0}">
      <dgm:prSet/>
      <dgm:spPr/>
      <dgm:t>
        <a:bodyPr/>
        <a:lstStyle/>
        <a:p>
          <a:endParaRPr lang="en-US"/>
        </a:p>
      </dgm:t>
    </dgm:pt>
    <dgm:pt modelId="{71010CE7-3189-4316-BC83-9FF0812400C7}" type="pres">
      <dgm:prSet presAssocID="{87A1293F-FD96-41DD-8B0D-231D26044A8F}" presName="root" presStyleCnt="0">
        <dgm:presLayoutVars>
          <dgm:dir/>
          <dgm:resizeHandles val="exact"/>
        </dgm:presLayoutVars>
      </dgm:prSet>
      <dgm:spPr/>
    </dgm:pt>
    <dgm:pt modelId="{9D82620A-4ABC-483A-9E37-0E444864C393}" type="pres">
      <dgm:prSet presAssocID="{02B77E39-6FD6-4FB7-B808-31F907164EE6}" presName="compNode" presStyleCnt="0"/>
      <dgm:spPr/>
    </dgm:pt>
    <dgm:pt modelId="{7B9FD265-3313-4059-9C49-80132A914033}" type="pres">
      <dgm:prSet presAssocID="{02B77E39-6FD6-4FB7-B808-31F907164EE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rinet"/>
        </a:ext>
      </dgm:extLst>
    </dgm:pt>
    <dgm:pt modelId="{A316E491-79F6-4826-BEB3-8CE4CDF592B5}" type="pres">
      <dgm:prSet presAssocID="{02B77E39-6FD6-4FB7-B808-31F907164EE6}" presName="spaceRect" presStyleCnt="0"/>
      <dgm:spPr/>
    </dgm:pt>
    <dgm:pt modelId="{C48F7225-9581-4C0D-94DF-8DADF27BF876}" type="pres">
      <dgm:prSet presAssocID="{02B77E39-6FD6-4FB7-B808-31F907164EE6}" presName="textRect" presStyleLbl="revTx" presStyleIdx="0" presStyleCnt="4">
        <dgm:presLayoutVars>
          <dgm:chMax val="1"/>
          <dgm:chPref val="1"/>
        </dgm:presLayoutVars>
      </dgm:prSet>
      <dgm:spPr/>
    </dgm:pt>
    <dgm:pt modelId="{0F4E02FE-14A7-469C-A705-43CE271C6D56}" type="pres">
      <dgm:prSet presAssocID="{074AE94A-300D-433A-A9DE-4F933601566E}" presName="sibTrans" presStyleCnt="0"/>
      <dgm:spPr/>
    </dgm:pt>
    <dgm:pt modelId="{0B65B51A-F3DF-489F-B8E8-64EEAD06EF59}" type="pres">
      <dgm:prSet presAssocID="{4B9B73EF-3793-43D1-928B-77F82348B7FE}" presName="compNode" presStyleCnt="0"/>
      <dgm:spPr/>
    </dgm:pt>
    <dgm:pt modelId="{292FF985-1A01-4DAF-9B08-B4885F2B788F}" type="pres">
      <dgm:prSet presAssocID="{4B9B73EF-3793-43D1-928B-77F82348B7F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"/>
        </a:ext>
      </dgm:extLst>
    </dgm:pt>
    <dgm:pt modelId="{BE03208D-75C2-4552-8422-EE854348E751}" type="pres">
      <dgm:prSet presAssocID="{4B9B73EF-3793-43D1-928B-77F82348B7FE}" presName="spaceRect" presStyleCnt="0"/>
      <dgm:spPr/>
    </dgm:pt>
    <dgm:pt modelId="{222B91CB-021E-48F0-94FE-1DF1926B2F69}" type="pres">
      <dgm:prSet presAssocID="{4B9B73EF-3793-43D1-928B-77F82348B7FE}" presName="textRect" presStyleLbl="revTx" presStyleIdx="1" presStyleCnt="4">
        <dgm:presLayoutVars>
          <dgm:chMax val="1"/>
          <dgm:chPref val="1"/>
        </dgm:presLayoutVars>
      </dgm:prSet>
      <dgm:spPr/>
    </dgm:pt>
    <dgm:pt modelId="{39491B12-AD28-4B6D-9CC4-8BD448AE268E}" type="pres">
      <dgm:prSet presAssocID="{C1FE0DE3-1C76-4550-9B2B-210C631F970B}" presName="sibTrans" presStyleCnt="0"/>
      <dgm:spPr/>
    </dgm:pt>
    <dgm:pt modelId="{B928F2B6-B5B9-4553-837E-316F2A4694CB}" type="pres">
      <dgm:prSet presAssocID="{99F56A58-2349-40C6-A7D4-2567F839A70B}" presName="compNode" presStyleCnt="0"/>
      <dgm:spPr/>
    </dgm:pt>
    <dgm:pt modelId="{BBF191EA-CF84-487C-9BC3-355FBE18AF23}" type="pres">
      <dgm:prSet presAssocID="{99F56A58-2349-40C6-A7D4-2567F839A70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twork Diagram"/>
        </a:ext>
      </dgm:extLst>
    </dgm:pt>
    <dgm:pt modelId="{9E5DFAA8-7B0D-4A8A-8840-4FB4967C00DD}" type="pres">
      <dgm:prSet presAssocID="{99F56A58-2349-40C6-A7D4-2567F839A70B}" presName="spaceRect" presStyleCnt="0"/>
      <dgm:spPr/>
    </dgm:pt>
    <dgm:pt modelId="{D11339C2-E271-48EF-BB84-896959039FF5}" type="pres">
      <dgm:prSet presAssocID="{99F56A58-2349-40C6-A7D4-2567F839A70B}" presName="textRect" presStyleLbl="revTx" presStyleIdx="2" presStyleCnt="4">
        <dgm:presLayoutVars>
          <dgm:chMax val="1"/>
          <dgm:chPref val="1"/>
        </dgm:presLayoutVars>
      </dgm:prSet>
      <dgm:spPr/>
    </dgm:pt>
    <dgm:pt modelId="{24F7B1E2-C845-4BC4-989A-EB5D9E8BAF54}" type="pres">
      <dgm:prSet presAssocID="{736AB6F7-6F46-41AE-8D81-D9C28E669216}" presName="sibTrans" presStyleCnt="0"/>
      <dgm:spPr/>
    </dgm:pt>
    <dgm:pt modelId="{87E6EB2F-105F-4534-95F6-58E7AB25BEDF}" type="pres">
      <dgm:prSet presAssocID="{EFE31BBB-5686-4A46-9A74-4A3E18CF01DB}" presName="compNode" presStyleCnt="0"/>
      <dgm:spPr/>
    </dgm:pt>
    <dgm:pt modelId="{47260727-C37C-4993-BE5F-FAA45AAD39FE}" type="pres">
      <dgm:prSet presAssocID="{EFE31BBB-5686-4A46-9A74-4A3E18CF01D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BD761F0A-AABE-475A-940E-B19D9D427269}" type="pres">
      <dgm:prSet presAssocID="{EFE31BBB-5686-4A46-9A74-4A3E18CF01DB}" presName="spaceRect" presStyleCnt="0"/>
      <dgm:spPr/>
    </dgm:pt>
    <dgm:pt modelId="{378029B9-318D-4E60-A498-9694E55134DE}" type="pres">
      <dgm:prSet presAssocID="{EFE31BBB-5686-4A46-9A74-4A3E18CF01D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30D5400-EFAF-4B9C-9BE1-06E480CEAA4A}" type="presOf" srcId="{02B77E39-6FD6-4FB7-B808-31F907164EE6}" destId="{C48F7225-9581-4C0D-94DF-8DADF27BF876}" srcOrd="0" destOrd="0" presId="urn:microsoft.com/office/officeart/2018/2/layout/IconLabelList"/>
    <dgm:cxn modelId="{D24E2A05-F8E0-4EE1-96F1-C7CF16C50EEA}" srcId="{87A1293F-FD96-41DD-8B0D-231D26044A8F}" destId="{02B77E39-6FD6-4FB7-B808-31F907164EE6}" srcOrd="0" destOrd="0" parTransId="{1344A3E9-CA8E-4540-8289-1F5DC9F6A984}" sibTransId="{074AE94A-300D-433A-A9DE-4F933601566E}"/>
    <dgm:cxn modelId="{D6123A2F-31E7-44F9-80C7-C3D1E791AC6C}" type="presOf" srcId="{87A1293F-FD96-41DD-8B0D-231D26044A8F}" destId="{71010CE7-3189-4316-BC83-9FF0812400C7}" srcOrd="0" destOrd="0" presId="urn:microsoft.com/office/officeart/2018/2/layout/IconLabelList"/>
    <dgm:cxn modelId="{4F58075D-4879-4CF2-A8CF-11FCC3ACB803}" srcId="{87A1293F-FD96-41DD-8B0D-231D26044A8F}" destId="{99F56A58-2349-40C6-A7D4-2567F839A70B}" srcOrd="2" destOrd="0" parTransId="{39794238-77B4-46D1-B1F4-3BC2F9389133}" sibTransId="{736AB6F7-6F46-41AE-8D81-D9C28E669216}"/>
    <dgm:cxn modelId="{7B17A78C-0B0B-4194-97AA-3E8391084F05}" srcId="{87A1293F-FD96-41DD-8B0D-231D26044A8F}" destId="{4B9B73EF-3793-43D1-928B-77F82348B7FE}" srcOrd="1" destOrd="0" parTransId="{B7132A5F-477D-4EF2-BC00-8982BF9BC0E5}" sibTransId="{C1FE0DE3-1C76-4550-9B2B-210C631F970B}"/>
    <dgm:cxn modelId="{5609E597-24EE-4E8E-9549-F789EB386DB3}" type="presOf" srcId="{4B9B73EF-3793-43D1-928B-77F82348B7FE}" destId="{222B91CB-021E-48F0-94FE-1DF1926B2F69}" srcOrd="0" destOrd="0" presId="urn:microsoft.com/office/officeart/2018/2/layout/IconLabelList"/>
    <dgm:cxn modelId="{8F9ABBB4-0F9F-4AE2-AA2A-B6C3F4F42678}" type="presOf" srcId="{EFE31BBB-5686-4A46-9A74-4A3E18CF01DB}" destId="{378029B9-318D-4E60-A498-9694E55134DE}" srcOrd="0" destOrd="0" presId="urn:microsoft.com/office/officeart/2018/2/layout/IconLabelList"/>
    <dgm:cxn modelId="{0C5C64C1-3F26-45EF-8F07-AFBF99E967E0}" srcId="{87A1293F-FD96-41DD-8B0D-231D26044A8F}" destId="{EFE31BBB-5686-4A46-9A74-4A3E18CF01DB}" srcOrd="3" destOrd="0" parTransId="{11456EDD-FDC7-4AFF-9D2A-41A2B47BAC6E}" sibTransId="{B7821B9E-2D69-4C3B-8BEF-53EBED669108}"/>
    <dgm:cxn modelId="{29FD53C7-AEF2-4CDE-83E6-06999290CA98}" type="presOf" srcId="{99F56A58-2349-40C6-A7D4-2567F839A70B}" destId="{D11339C2-E271-48EF-BB84-896959039FF5}" srcOrd="0" destOrd="0" presId="urn:microsoft.com/office/officeart/2018/2/layout/IconLabelList"/>
    <dgm:cxn modelId="{81D26889-8428-4521-84F2-E0C98B699008}" type="presParOf" srcId="{71010CE7-3189-4316-BC83-9FF0812400C7}" destId="{9D82620A-4ABC-483A-9E37-0E444864C393}" srcOrd="0" destOrd="0" presId="urn:microsoft.com/office/officeart/2018/2/layout/IconLabelList"/>
    <dgm:cxn modelId="{1E45B8C6-E3AC-47E6-8548-1C37A25CA3E3}" type="presParOf" srcId="{9D82620A-4ABC-483A-9E37-0E444864C393}" destId="{7B9FD265-3313-4059-9C49-80132A914033}" srcOrd="0" destOrd="0" presId="urn:microsoft.com/office/officeart/2018/2/layout/IconLabelList"/>
    <dgm:cxn modelId="{58D1859D-FCC1-4A8E-83D8-B1EC9C9530AD}" type="presParOf" srcId="{9D82620A-4ABC-483A-9E37-0E444864C393}" destId="{A316E491-79F6-4826-BEB3-8CE4CDF592B5}" srcOrd="1" destOrd="0" presId="urn:microsoft.com/office/officeart/2018/2/layout/IconLabelList"/>
    <dgm:cxn modelId="{7C56129D-C652-42ED-9FE2-BD34B45D9334}" type="presParOf" srcId="{9D82620A-4ABC-483A-9E37-0E444864C393}" destId="{C48F7225-9581-4C0D-94DF-8DADF27BF876}" srcOrd="2" destOrd="0" presId="urn:microsoft.com/office/officeart/2018/2/layout/IconLabelList"/>
    <dgm:cxn modelId="{42E0024F-02B2-4EE2-AD00-7EB1AA7FB97C}" type="presParOf" srcId="{71010CE7-3189-4316-BC83-9FF0812400C7}" destId="{0F4E02FE-14A7-469C-A705-43CE271C6D56}" srcOrd="1" destOrd="0" presId="urn:microsoft.com/office/officeart/2018/2/layout/IconLabelList"/>
    <dgm:cxn modelId="{09141FD3-569D-4109-BAF6-3F3CCAB40C57}" type="presParOf" srcId="{71010CE7-3189-4316-BC83-9FF0812400C7}" destId="{0B65B51A-F3DF-489F-B8E8-64EEAD06EF59}" srcOrd="2" destOrd="0" presId="urn:microsoft.com/office/officeart/2018/2/layout/IconLabelList"/>
    <dgm:cxn modelId="{2BD6372E-FA9A-4837-AEBF-D7C60F1FCC0F}" type="presParOf" srcId="{0B65B51A-F3DF-489F-B8E8-64EEAD06EF59}" destId="{292FF985-1A01-4DAF-9B08-B4885F2B788F}" srcOrd="0" destOrd="0" presId="urn:microsoft.com/office/officeart/2018/2/layout/IconLabelList"/>
    <dgm:cxn modelId="{8F416154-1BD9-4730-A8FC-EDDA29D4069A}" type="presParOf" srcId="{0B65B51A-F3DF-489F-B8E8-64EEAD06EF59}" destId="{BE03208D-75C2-4552-8422-EE854348E751}" srcOrd="1" destOrd="0" presId="urn:microsoft.com/office/officeart/2018/2/layout/IconLabelList"/>
    <dgm:cxn modelId="{EF7980E9-27F1-4ABD-BB42-4A137D198953}" type="presParOf" srcId="{0B65B51A-F3DF-489F-B8E8-64EEAD06EF59}" destId="{222B91CB-021E-48F0-94FE-1DF1926B2F69}" srcOrd="2" destOrd="0" presId="urn:microsoft.com/office/officeart/2018/2/layout/IconLabelList"/>
    <dgm:cxn modelId="{A2DF9371-F178-49D7-8A94-501872ABAD57}" type="presParOf" srcId="{71010CE7-3189-4316-BC83-9FF0812400C7}" destId="{39491B12-AD28-4B6D-9CC4-8BD448AE268E}" srcOrd="3" destOrd="0" presId="urn:microsoft.com/office/officeart/2018/2/layout/IconLabelList"/>
    <dgm:cxn modelId="{6137B45D-B5A6-47B5-B153-BD6B1724BF13}" type="presParOf" srcId="{71010CE7-3189-4316-BC83-9FF0812400C7}" destId="{B928F2B6-B5B9-4553-837E-316F2A4694CB}" srcOrd="4" destOrd="0" presId="urn:microsoft.com/office/officeart/2018/2/layout/IconLabelList"/>
    <dgm:cxn modelId="{9496DCB4-D852-4452-AEE0-9BE035E9D2FE}" type="presParOf" srcId="{B928F2B6-B5B9-4553-837E-316F2A4694CB}" destId="{BBF191EA-CF84-487C-9BC3-355FBE18AF23}" srcOrd="0" destOrd="0" presId="urn:microsoft.com/office/officeart/2018/2/layout/IconLabelList"/>
    <dgm:cxn modelId="{1DA924F8-0FA2-4707-B468-05804CFB5ACE}" type="presParOf" srcId="{B928F2B6-B5B9-4553-837E-316F2A4694CB}" destId="{9E5DFAA8-7B0D-4A8A-8840-4FB4967C00DD}" srcOrd="1" destOrd="0" presId="urn:microsoft.com/office/officeart/2018/2/layout/IconLabelList"/>
    <dgm:cxn modelId="{3A37BE28-3536-41BE-8075-46A46E47312D}" type="presParOf" srcId="{B928F2B6-B5B9-4553-837E-316F2A4694CB}" destId="{D11339C2-E271-48EF-BB84-896959039FF5}" srcOrd="2" destOrd="0" presId="urn:microsoft.com/office/officeart/2018/2/layout/IconLabelList"/>
    <dgm:cxn modelId="{2762D6BA-6665-4BA6-9BDD-4112F9E25783}" type="presParOf" srcId="{71010CE7-3189-4316-BC83-9FF0812400C7}" destId="{24F7B1E2-C845-4BC4-989A-EB5D9E8BAF54}" srcOrd="5" destOrd="0" presId="urn:microsoft.com/office/officeart/2018/2/layout/IconLabelList"/>
    <dgm:cxn modelId="{72BF4A86-0FEC-4D80-B6F0-8B188D798670}" type="presParOf" srcId="{71010CE7-3189-4316-BC83-9FF0812400C7}" destId="{87E6EB2F-105F-4534-95F6-58E7AB25BEDF}" srcOrd="6" destOrd="0" presId="urn:microsoft.com/office/officeart/2018/2/layout/IconLabelList"/>
    <dgm:cxn modelId="{EF5E6D06-0F81-4477-95D9-F94EA0C993D8}" type="presParOf" srcId="{87E6EB2F-105F-4534-95F6-58E7AB25BEDF}" destId="{47260727-C37C-4993-BE5F-FAA45AAD39FE}" srcOrd="0" destOrd="0" presId="urn:microsoft.com/office/officeart/2018/2/layout/IconLabelList"/>
    <dgm:cxn modelId="{FC957973-23C6-4824-BE91-3F3D727457F1}" type="presParOf" srcId="{87E6EB2F-105F-4534-95F6-58E7AB25BEDF}" destId="{BD761F0A-AABE-475A-940E-B19D9D427269}" srcOrd="1" destOrd="0" presId="urn:microsoft.com/office/officeart/2018/2/layout/IconLabelList"/>
    <dgm:cxn modelId="{09BC5685-FF0B-424B-8D4C-A835C19F4631}" type="presParOf" srcId="{87E6EB2F-105F-4534-95F6-58E7AB25BEDF}" destId="{378029B9-318D-4E60-A498-9694E55134D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6032CC-55F0-4B77-A46A-601C3CE33E24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59D8DB3-E9D3-44B1-8FB6-71223E9206C0}">
      <dgm:prSet/>
      <dgm:spPr/>
      <dgm:t>
        <a:bodyPr/>
        <a:lstStyle/>
        <a:p>
          <a:r>
            <a:rPr lang="en-US"/>
            <a:t>• Combining MeshCore with LoRaWAN improves resilience and coverage.</a:t>
          </a:r>
        </a:p>
      </dgm:t>
    </dgm:pt>
    <dgm:pt modelId="{42ABE185-587F-43B8-AF46-6E9C62C45137}" type="parTrans" cxnId="{7457510B-3EDC-4375-9A4C-8B5188AFEC86}">
      <dgm:prSet/>
      <dgm:spPr/>
      <dgm:t>
        <a:bodyPr/>
        <a:lstStyle/>
        <a:p>
          <a:endParaRPr lang="en-US"/>
        </a:p>
      </dgm:t>
    </dgm:pt>
    <dgm:pt modelId="{F6228120-45E7-4E7A-B099-2106520E7834}" type="sibTrans" cxnId="{7457510B-3EDC-4375-9A4C-8B5188AFEC86}">
      <dgm:prSet/>
      <dgm:spPr/>
      <dgm:t>
        <a:bodyPr/>
        <a:lstStyle/>
        <a:p>
          <a:endParaRPr lang="en-US"/>
        </a:p>
      </dgm:t>
    </dgm:pt>
    <dgm:pt modelId="{225EF4F3-078F-46EE-A204-54E55FC0F0CA}">
      <dgm:prSet/>
      <dgm:spPr/>
      <dgm:t>
        <a:bodyPr/>
        <a:lstStyle/>
        <a:p>
          <a:r>
            <a:rPr lang="en-US" dirty="0"/>
            <a:t>• </a:t>
          </a:r>
          <a:r>
            <a:rPr lang="en-US" dirty="0" err="1"/>
            <a:t>MeshCore</a:t>
          </a:r>
          <a:r>
            <a:rPr lang="en-US" dirty="0"/>
            <a:t> enhances connectivity where mobile phone signals &amp; internet is limited whilst  using only Bluetooth and radio frequencies with companion radios.</a:t>
          </a:r>
        </a:p>
      </dgm:t>
    </dgm:pt>
    <dgm:pt modelId="{0CC9395C-EA30-47DC-969A-EFECC351F80C}" type="parTrans" cxnId="{5A92E5B6-9ED3-4EB6-AEB2-907AC4A49789}">
      <dgm:prSet/>
      <dgm:spPr/>
      <dgm:t>
        <a:bodyPr/>
        <a:lstStyle/>
        <a:p>
          <a:endParaRPr lang="en-US"/>
        </a:p>
      </dgm:t>
    </dgm:pt>
    <dgm:pt modelId="{5FA47676-8DFB-46ED-B05D-721F0A582B8C}" type="sibTrans" cxnId="{5A92E5B6-9ED3-4EB6-AEB2-907AC4A49789}">
      <dgm:prSet/>
      <dgm:spPr/>
      <dgm:t>
        <a:bodyPr/>
        <a:lstStyle/>
        <a:p>
          <a:endParaRPr lang="en-US"/>
        </a:p>
      </dgm:t>
    </dgm:pt>
    <dgm:pt modelId="{31AD230E-3B8D-4E6C-9392-831563981315}">
      <dgm:prSet/>
      <dgm:spPr/>
      <dgm:t>
        <a:bodyPr/>
        <a:lstStyle/>
        <a:p>
          <a:r>
            <a:rPr lang="en-US"/>
            <a:t>• LoRaWAN provides long-range, low-power communication.</a:t>
          </a:r>
        </a:p>
      </dgm:t>
    </dgm:pt>
    <dgm:pt modelId="{2DBBAF6B-C24F-49C6-9D3D-5EA2C0AB832F}" type="parTrans" cxnId="{7BCB4AAE-FC26-4A51-BBED-45C6DC3661DC}">
      <dgm:prSet/>
      <dgm:spPr/>
      <dgm:t>
        <a:bodyPr/>
        <a:lstStyle/>
        <a:p>
          <a:endParaRPr lang="en-US"/>
        </a:p>
      </dgm:t>
    </dgm:pt>
    <dgm:pt modelId="{99E8C891-5FC7-4677-9BE9-610ADC79C279}" type="sibTrans" cxnId="{7BCB4AAE-FC26-4A51-BBED-45C6DC3661DC}">
      <dgm:prSet/>
      <dgm:spPr/>
      <dgm:t>
        <a:bodyPr/>
        <a:lstStyle/>
        <a:p>
          <a:endParaRPr lang="en-US"/>
        </a:p>
      </dgm:t>
    </dgm:pt>
    <dgm:pt modelId="{D67E7007-C1F3-4CCD-9074-1AD2F9CDE3CA}">
      <dgm:prSet/>
      <dgm:spPr/>
      <dgm:t>
        <a:bodyPr/>
        <a:lstStyle/>
        <a:p>
          <a:r>
            <a:rPr lang="en-US" dirty="0"/>
            <a:t>• Ideal for smart infrastructure and critical IoT systems. But in this instance off grid communications.</a:t>
          </a:r>
        </a:p>
      </dgm:t>
    </dgm:pt>
    <dgm:pt modelId="{67837950-CA9A-4B68-9CEC-96C7001F80F9}" type="parTrans" cxnId="{E357DD48-5246-484A-B43B-62DB2AB22A6E}">
      <dgm:prSet/>
      <dgm:spPr/>
      <dgm:t>
        <a:bodyPr/>
        <a:lstStyle/>
        <a:p>
          <a:endParaRPr lang="en-US"/>
        </a:p>
      </dgm:t>
    </dgm:pt>
    <dgm:pt modelId="{2AB86780-EFCB-47E3-AEFE-7383EB7ABD73}" type="sibTrans" cxnId="{E357DD48-5246-484A-B43B-62DB2AB22A6E}">
      <dgm:prSet/>
      <dgm:spPr/>
      <dgm:t>
        <a:bodyPr/>
        <a:lstStyle/>
        <a:p>
          <a:endParaRPr lang="en-US"/>
        </a:p>
      </dgm:t>
    </dgm:pt>
    <dgm:pt modelId="{4DF442D5-F445-4198-A091-AC126BA55ADE}" type="pres">
      <dgm:prSet presAssocID="{866032CC-55F0-4B77-A46A-601C3CE33E24}" presName="linear" presStyleCnt="0">
        <dgm:presLayoutVars>
          <dgm:animLvl val="lvl"/>
          <dgm:resizeHandles val="exact"/>
        </dgm:presLayoutVars>
      </dgm:prSet>
      <dgm:spPr/>
    </dgm:pt>
    <dgm:pt modelId="{4EB803F7-E79A-456F-9348-ECD76FCA5E6A}" type="pres">
      <dgm:prSet presAssocID="{759D8DB3-E9D3-44B1-8FB6-71223E9206C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48A7D33-2B1E-4FA9-A649-DDB320AA7C74}" type="pres">
      <dgm:prSet presAssocID="{F6228120-45E7-4E7A-B099-2106520E7834}" presName="spacer" presStyleCnt="0"/>
      <dgm:spPr/>
    </dgm:pt>
    <dgm:pt modelId="{9D29ADE5-305E-488E-89BF-DE74C5D864D8}" type="pres">
      <dgm:prSet presAssocID="{225EF4F3-078F-46EE-A204-54E55FC0F0C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DAE856E-E008-40DC-AFB2-D264CD0E3529}" type="pres">
      <dgm:prSet presAssocID="{5FA47676-8DFB-46ED-B05D-721F0A582B8C}" presName="spacer" presStyleCnt="0"/>
      <dgm:spPr/>
    </dgm:pt>
    <dgm:pt modelId="{D3595F83-4A26-49B6-BA4B-D49DE1B4045D}" type="pres">
      <dgm:prSet presAssocID="{31AD230E-3B8D-4E6C-9392-83156398131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6A64ACB-332D-462C-9C52-05656B821AF3}" type="pres">
      <dgm:prSet presAssocID="{99E8C891-5FC7-4677-9BE9-610ADC79C279}" presName="spacer" presStyleCnt="0"/>
      <dgm:spPr/>
    </dgm:pt>
    <dgm:pt modelId="{ADD1B1C8-CCA9-488A-B2BB-B9CE1C29FDE1}" type="pres">
      <dgm:prSet presAssocID="{D67E7007-C1F3-4CCD-9074-1AD2F9CDE3C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B6BFC08-C647-4899-BA6E-05874E72D5F8}" type="presOf" srcId="{866032CC-55F0-4B77-A46A-601C3CE33E24}" destId="{4DF442D5-F445-4198-A091-AC126BA55ADE}" srcOrd="0" destOrd="0" presId="urn:microsoft.com/office/officeart/2005/8/layout/vList2"/>
    <dgm:cxn modelId="{7457510B-3EDC-4375-9A4C-8B5188AFEC86}" srcId="{866032CC-55F0-4B77-A46A-601C3CE33E24}" destId="{759D8DB3-E9D3-44B1-8FB6-71223E9206C0}" srcOrd="0" destOrd="0" parTransId="{42ABE185-587F-43B8-AF46-6E9C62C45137}" sibTransId="{F6228120-45E7-4E7A-B099-2106520E7834}"/>
    <dgm:cxn modelId="{FC8A5E65-E0F0-4D4E-AA99-CF376133FA4B}" type="presOf" srcId="{225EF4F3-078F-46EE-A204-54E55FC0F0CA}" destId="{9D29ADE5-305E-488E-89BF-DE74C5D864D8}" srcOrd="0" destOrd="0" presId="urn:microsoft.com/office/officeart/2005/8/layout/vList2"/>
    <dgm:cxn modelId="{E357DD48-5246-484A-B43B-62DB2AB22A6E}" srcId="{866032CC-55F0-4B77-A46A-601C3CE33E24}" destId="{D67E7007-C1F3-4CCD-9074-1AD2F9CDE3CA}" srcOrd="3" destOrd="0" parTransId="{67837950-CA9A-4B68-9CEC-96C7001F80F9}" sibTransId="{2AB86780-EFCB-47E3-AEFE-7383EB7ABD73}"/>
    <dgm:cxn modelId="{B2B39B6B-7A14-4081-9B3B-42FFDD972573}" type="presOf" srcId="{D67E7007-C1F3-4CCD-9074-1AD2F9CDE3CA}" destId="{ADD1B1C8-CCA9-488A-B2BB-B9CE1C29FDE1}" srcOrd="0" destOrd="0" presId="urn:microsoft.com/office/officeart/2005/8/layout/vList2"/>
    <dgm:cxn modelId="{894D4953-EEEA-49DC-9407-5EF42D4E934B}" type="presOf" srcId="{759D8DB3-E9D3-44B1-8FB6-71223E9206C0}" destId="{4EB803F7-E79A-456F-9348-ECD76FCA5E6A}" srcOrd="0" destOrd="0" presId="urn:microsoft.com/office/officeart/2005/8/layout/vList2"/>
    <dgm:cxn modelId="{7BCB4AAE-FC26-4A51-BBED-45C6DC3661DC}" srcId="{866032CC-55F0-4B77-A46A-601C3CE33E24}" destId="{31AD230E-3B8D-4E6C-9392-831563981315}" srcOrd="2" destOrd="0" parTransId="{2DBBAF6B-C24F-49C6-9D3D-5EA2C0AB832F}" sibTransId="{99E8C891-5FC7-4677-9BE9-610ADC79C279}"/>
    <dgm:cxn modelId="{5A92E5B6-9ED3-4EB6-AEB2-907AC4A49789}" srcId="{866032CC-55F0-4B77-A46A-601C3CE33E24}" destId="{225EF4F3-078F-46EE-A204-54E55FC0F0CA}" srcOrd="1" destOrd="0" parTransId="{0CC9395C-EA30-47DC-969A-EFECC351F80C}" sibTransId="{5FA47676-8DFB-46ED-B05D-721F0A582B8C}"/>
    <dgm:cxn modelId="{02A16AE9-65E3-481F-9BAC-A6F1F1F81999}" type="presOf" srcId="{31AD230E-3B8D-4E6C-9392-831563981315}" destId="{D3595F83-4A26-49B6-BA4B-D49DE1B4045D}" srcOrd="0" destOrd="0" presId="urn:microsoft.com/office/officeart/2005/8/layout/vList2"/>
    <dgm:cxn modelId="{0F7B9FE9-26B8-43D4-A41A-F886C5B7E128}" type="presParOf" srcId="{4DF442D5-F445-4198-A091-AC126BA55ADE}" destId="{4EB803F7-E79A-456F-9348-ECD76FCA5E6A}" srcOrd="0" destOrd="0" presId="urn:microsoft.com/office/officeart/2005/8/layout/vList2"/>
    <dgm:cxn modelId="{A7A2D356-D952-471A-8218-6EFF2A8AE96A}" type="presParOf" srcId="{4DF442D5-F445-4198-A091-AC126BA55ADE}" destId="{648A7D33-2B1E-4FA9-A649-DDB320AA7C74}" srcOrd="1" destOrd="0" presId="urn:microsoft.com/office/officeart/2005/8/layout/vList2"/>
    <dgm:cxn modelId="{50A9A2C0-F383-4EEA-BBE5-D820E4EBBA62}" type="presParOf" srcId="{4DF442D5-F445-4198-A091-AC126BA55ADE}" destId="{9D29ADE5-305E-488E-89BF-DE74C5D864D8}" srcOrd="2" destOrd="0" presId="urn:microsoft.com/office/officeart/2005/8/layout/vList2"/>
    <dgm:cxn modelId="{3B00592D-64EA-466B-A918-55EC85BC885B}" type="presParOf" srcId="{4DF442D5-F445-4198-A091-AC126BA55ADE}" destId="{0DAE856E-E008-40DC-AFB2-D264CD0E3529}" srcOrd="3" destOrd="0" presId="urn:microsoft.com/office/officeart/2005/8/layout/vList2"/>
    <dgm:cxn modelId="{4DEBC84A-1EB1-447F-B77E-16BA9A006E27}" type="presParOf" srcId="{4DF442D5-F445-4198-A091-AC126BA55ADE}" destId="{D3595F83-4A26-49B6-BA4B-D49DE1B4045D}" srcOrd="4" destOrd="0" presId="urn:microsoft.com/office/officeart/2005/8/layout/vList2"/>
    <dgm:cxn modelId="{9F2D4A87-9783-4889-807D-94304FDF14FC}" type="presParOf" srcId="{4DF442D5-F445-4198-A091-AC126BA55ADE}" destId="{D6A64ACB-332D-462C-9C52-05656B821AF3}" srcOrd="5" destOrd="0" presId="urn:microsoft.com/office/officeart/2005/8/layout/vList2"/>
    <dgm:cxn modelId="{8828332B-B95F-47A8-ACF2-76A07139FE22}" type="presParOf" srcId="{4DF442D5-F445-4198-A091-AC126BA55ADE}" destId="{ADD1B1C8-CCA9-488A-B2BB-B9CE1C29FDE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05F65-2A37-4FDC-9083-A99BF9A7F4D5}">
      <dsp:nvSpPr>
        <dsp:cNvPr id="0" name=""/>
        <dsp:cNvSpPr/>
      </dsp:nvSpPr>
      <dsp:spPr>
        <a:xfrm>
          <a:off x="398652" y="1156171"/>
          <a:ext cx="649423" cy="6494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B4A75-410C-4228-BACC-E5B9AEC002D4}">
      <dsp:nvSpPr>
        <dsp:cNvPr id="0" name=""/>
        <dsp:cNvSpPr/>
      </dsp:nvSpPr>
      <dsp:spPr>
        <a:xfrm>
          <a:off x="1782" y="2031490"/>
          <a:ext cx="1443164" cy="577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• Smart cities (street lighting, traffic monitoring).</a:t>
          </a:r>
        </a:p>
      </dsp:txBody>
      <dsp:txXfrm>
        <a:off x="1782" y="2031490"/>
        <a:ext cx="1443164" cy="577265"/>
      </dsp:txXfrm>
    </dsp:sp>
    <dsp:sp modelId="{43034855-1C93-418F-A923-CE3129C184DB}">
      <dsp:nvSpPr>
        <dsp:cNvPr id="0" name=""/>
        <dsp:cNvSpPr/>
      </dsp:nvSpPr>
      <dsp:spPr>
        <a:xfrm>
          <a:off x="2094370" y="1156171"/>
          <a:ext cx="649423" cy="6494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3093BA-9B96-42DC-9EED-9FA03E158747}">
      <dsp:nvSpPr>
        <dsp:cNvPr id="0" name=""/>
        <dsp:cNvSpPr/>
      </dsp:nvSpPr>
      <dsp:spPr>
        <a:xfrm>
          <a:off x="1697500" y="2031490"/>
          <a:ext cx="1443164" cy="577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• Agriculture (soil sensors, irrigation control).</a:t>
          </a:r>
        </a:p>
      </dsp:txBody>
      <dsp:txXfrm>
        <a:off x="1697500" y="2031490"/>
        <a:ext cx="1443164" cy="577265"/>
      </dsp:txXfrm>
    </dsp:sp>
    <dsp:sp modelId="{F824A95D-79A6-4985-9637-2B4EA67B0B37}">
      <dsp:nvSpPr>
        <dsp:cNvPr id="0" name=""/>
        <dsp:cNvSpPr/>
      </dsp:nvSpPr>
      <dsp:spPr>
        <a:xfrm>
          <a:off x="3790088" y="1156171"/>
          <a:ext cx="649423" cy="6494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341F0-9229-4C1F-B67D-0964C9DADEBB}">
      <dsp:nvSpPr>
        <dsp:cNvPr id="0" name=""/>
        <dsp:cNvSpPr/>
      </dsp:nvSpPr>
      <dsp:spPr>
        <a:xfrm>
          <a:off x="3393217" y="2031490"/>
          <a:ext cx="1443164" cy="577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• Industrial IoT (equipment monitoring, asset tracking).</a:t>
          </a:r>
        </a:p>
      </dsp:txBody>
      <dsp:txXfrm>
        <a:off x="3393217" y="2031490"/>
        <a:ext cx="1443164" cy="577265"/>
      </dsp:txXfrm>
    </dsp:sp>
    <dsp:sp modelId="{2DDEE095-394A-4921-B0C5-EF27048DF393}">
      <dsp:nvSpPr>
        <dsp:cNvPr id="0" name=""/>
        <dsp:cNvSpPr/>
      </dsp:nvSpPr>
      <dsp:spPr>
        <a:xfrm>
          <a:off x="5485805" y="1156171"/>
          <a:ext cx="649423" cy="64942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E69E4-C80C-4B53-ABDC-7A797F4EDA16}">
      <dsp:nvSpPr>
        <dsp:cNvPr id="0" name=""/>
        <dsp:cNvSpPr/>
      </dsp:nvSpPr>
      <dsp:spPr>
        <a:xfrm>
          <a:off x="5088935" y="2031490"/>
          <a:ext cx="1443164" cy="577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• Utilities (smart meters, grid monitoring).</a:t>
          </a:r>
        </a:p>
      </dsp:txBody>
      <dsp:txXfrm>
        <a:off x="5088935" y="2031490"/>
        <a:ext cx="1443164" cy="577265"/>
      </dsp:txXfrm>
    </dsp:sp>
    <dsp:sp modelId="{2EDF49A0-C961-4AF3-A675-AE60A7846ADA}">
      <dsp:nvSpPr>
        <dsp:cNvPr id="0" name=""/>
        <dsp:cNvSpPr/>
      </dsp:nvSpPr>
      <dsp:spPr>
        <a:xfrm>
          <a:off x="7181523" y="1156171"/>
          <a:ext cx="649423" cy="64942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32B77-857B-4EC5-955A-411661BF20B9}">
      <dsp:nvSpPr>
        <dsp:cNvPr id="0" name=""/>
        <dsp:cNvSpPr/>
      </dsp:nvSpPr>
      <dsp:spPr>
        <a:xfrm>
          <a:off x="6784653" y="2031490"/>
          <a:ext cx="1443164" cy="577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• Emergency response and disaster recovery networks.</a:t>
          </a:r>
        </a:p>
      </dsp:txBody>
      <dsp:txXfrm>
        <a:off x="6784653" y="2031490"/>
        <a:ext cx="1443164" cy="5772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9EBD3-DF34-4B45-959B-8B792E4CB9BA}">
      <dsp:nvSpPr>
        <dsp:cNvPr id="0" name=""/>
        <dsp:cNvSpPr/>
      </dsp:nvSpPr>
      <dsp:spPr>
        <a:xfrm>
          <a:off x="0" y="1808"/>
          <a:ext cx="7886700" cy="9166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756D57-913C-4692-8C4E-B2400EE62CAC}">
      <dsp:nvSpPr>
        <dsp:cNvPr id="0" name=""/>
        <dsp:cNvSpPr/>
      </dsp:nvSpPr>
      <dsp:spPr>
        <a:xfrm>
          <a:off x="277275" y="208046"/>
          <a:ext cx="504136" cy="5041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561667-829A-4E47-8421-C338B97A3931}">
      <dsp:nvSpPr>
        <dsp:cNvPr id="0" name=""/>
        <dsp:cNvSpPr/>
      </dsp:nvSpPr>
      <dsp:spPr>
        <a:xfrm>
          <a:off x="1058686" y="1808"/>
          <a:ext cx="68280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• LoRaWAN (Long Range Wide Area Network) is a low-power, long-range wireless protocol.</a:t>
          </a:r>
        </a:p>
      </dsp:txBody>
      <dsp:txXfrm>
        <a:off x="1058686" y="1808"/>
        <a:ext cx="6828013" cy="916611"/>
      </dsp:txXfrm>
    </dsp:sp>
    <dsp:sp modelId="{AA2B5CFB-91B7-482B-8FEA-183FBD1E9407}">
      <dsp:nvSpPr>
        <dsp:cNvPr id="0" name=""/>
        <dsp:cNvSpPr/>
      </dsp:nvSpPr>
      <dsp:spPr>
        <a:xfrm>
          <a:off x="0" y="1147573"/>
          <a:ext cx="7886700" cy="91661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890F37-8853-48E8-8610-5FE83D695668}">
      <dsp:nvSpPr>
        <dsp:cNvPr id="0" name=""/>
        <dsp:cNvSpPr/>
      </dsp:nvSpPr>
      <dsp:spPr>
        <a:xfrm>
          <a:off x="277275" y="1353811"/>
          <a:ext cx="504136" cy="5041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BCEAC9-0678-4DD2-91B1-72C6437EBDEE}">
      <dsp:nvSpPr>
        <dsp:cNvPr id="0" name=""/>
        <dsp:cNvSpPr/>
      </dsp:nvSpPr>
      <dsp:spPr>
        <a:xfrm>
          <a:off x="1058686" y="1147573"/>
          <a:ext cx="68280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• Designed for IoT </a:t>
          </a:r>
          <a:r>
            <a:rPr lang="en-GB" sz="2200" kern="1200" dirty="0"/>
            <a:t>(Internet of Things)</a:t>
          </a:r>
          <a:r>
            <a:rPr lang="en-US" sz="2200" kern="1200" dirty="0"/>
            <a:t> communication across large distances using mesh networks.</a:t>
          </a:r>
        </a:p>
      </dsp:txBody>
      <dsp:txXfrm>
        <a:off x="1058686" y="1147573"/>
        <a:ext cx="6828013" cy="916611"/>
      </dsp:txXfrm>
    </dsp:sp>
    <dsp:sp modelId="{C7DB9369-F8DD-4DB5-A038-ABFB0A6CFFE4}">
      <dsp:nvSpPr>
        <dsp:cNvPr id="0" name=""/>
        <dsp:cNvSpPr/>
      </dsp:nvSpPr>
      <dsp:spPr>
        <a:xfrm>
          <a:off x="0" y="2293338"/>
          <a:ext cx="7886700" cy="9166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41774A-5C5B-498E-8A69-AF777F64871B}">
      <dsp:nvSpPr>
        <dsp:cNvPr id="0" name=""/>
        <dsp:cNvSpPr/>
      </dsp:nvSpPr>
      <dsp:spPr>
        <a:xfrm>
          <a:off x="277275" y="2499576"/>
          <a:ext cx="504136" cy="5041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C456A-3F71-411D-8708-A53E8669C74B}">
      <dsp:nvSpPr>
        <dsp:cNvPr id="0" name=""/>
        <dsp:cNvSpPr/>
      </dsp:nvSpPr>
      <dsp:spPr>
        <a:xfrm>
          <a:off x="1058686" y="2293338"/>
          <a:ext cx="68280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• Uses unlicensed frequency bands (ISM)</a:t>
          </a:r>
          <a:r>
            <a:rPr lang="en-GB" sz="2200" kern="1200"/>
            <a:t> Industrial, Scientific, and Medical band frequencies</a:t>
          </a:r>
          <a:r>
            <a:rPr lang="en-US" sz="2200" kern="1200"/>
            <a:t>.</a:t>
          </a:r>
        </a:p>
      </dsp:txBody>
      <dsp:txXfrm>
        <a:off x="1058686" y="2293338"/>
        <a:ext cx="6828013" cy="916611"/>
      </dsp:txXfrm>
    </dsp:sp>
    <dsp:sp modelId="{0CB18DE7-6479-453C-84BE-5BF7D55A2751}">
      <dsp:nvSpPr>
        <dsp:cNvPr id="0" name=""/>
        <dsp:cNvSpPr/>
      </dsp:nvSpPr>
      <dsp:spPr>
        <a:xfrm>
          <a:off x="0" y="3439103"/>
          <a:ext cx="7886700" cy="91661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B48C27-9637-48D9-AFB9-0C4842C87021}">
      <dsp:nvSpPr>
        <dsp:cNvPr id="0" name=""/>
        <dsp:cNvSpPr/>
      </dsp:nvSpPr>
      <dsp:spPr>
        <a:xfrm>
          <a:off x="277275" y="3645341"/>
          <a:ext cx="504136" cy="5041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12393A-4CF8-4BD4-AEB9-FC6ED35839EF}">
      <dsp:nvSpPr>
        <dsp:cNvPr id="0" name=""/>
        <dsp:cNvSpPr/>
      </dsp:nvSpPr>
      <dsp:spPr>
        <a:xfrm>
          <a:off x="1058686" y="3439103"/>
          <a:ext cx="68280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• Optimized for low data rate, energy efficiency, and scalability.</a:t>
          </a:r>
        </a:p>
      </dsp:txBody>
      <dsp:txXfrm>
        <a:off x="1058686" y="3439103"/>
        <a:ext cx="6828013" cy="9166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9FD265-3313-4059-9C49-80132A914033}">
      <dsp:nvSpPr>
        <dsp:cNvPr id="0" name=""/>
        <dsp:cNvSpPr/>
      </dsp:nvSpPr>
      <dsp:spPr>
        <a:xfrm>
          <a:off x="537299" y="1362202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F7225-9581-4C0D-94DF-8DADF27BF876}">
      <dsp:nvSpPr>
        <dsp:cNvPr id="0" name=""/>
        <dsp:cNvSpPr/>
      </dsp:nvSpPr>
      <dsp:spPr>
        <a:xfrm>
          <a:off x="42299" y="24437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• Part of the European ISM band.</a:t>
          </a:r>
        </a:p>
      </dsp:txBody>
      <dsp:txXfrm>
        <a:off x="42299" y="2443760"/>
        <a:ext cx="1800000" cy="720000"/>
      </dsp:txXfrm>
    </dsp:sp>
    <dsp:sp modelId="{292FF985-1A01-4DAF-9B08-B4885F2B788F}">
      <dsp:nvSpPr>
        <dsp:cNvPr id="0" name=""/>
        <dsp:cNvSpPr/>
      </dsp:nvSpPr>
      <dsp:spPr>
        <a:xfrm>
          <a:off x="2652300" y="1362202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B91CB-021E-48F0-94FE-1DF1926B2F69}">
      <dsp:nvSpPr>
        <dsp:cNvPr id="0" name=""/>
        <dsp:cNvSpPr/>
      </dsp:nvSpPr>
      <dsp:spPr>
        <a:xfrm>
          <a:off x="2157300" y="24437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• Provides reliable communication with minimal interference.</a:t>
          </a:r>
        </a:p>
      </dsp:txBody>
      <dsp:txXfrm>
        <a:off x="2157300" y="2443760"/>
        <a:ext cx="1800000" cy="720000"/>
      </dsp:txXfrm>
    </dsp:sp>
    <dsp:sp modelId="{BBF191EA-CF84-487C-9BC3-355FBE18AF23}">
      <dsp:nvSpPr>
        <dsp:cNvPr id="0" name=""/>
        <dsp:cNvSpPr/>
      </dsp:nvSpPr>
      <dsp:spPr>
        <a:xfrm>
          <a:off x="4767300" y="1362202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1339C2-E271-48EF-BB84-896959039FF5}">
      <dsp:nvSpPr>
        <dsp:cNvPr id="0" name=""/>
        <dsp:cNvSpPr/>
      </dsp:nvSpPr>
      <dsp:spPr>
        <a:xfrm>
          <a:off x="4272300" y="24437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• Commonly used for LoRaWAN downlink transmissions.</a:t>
          </a:r>
        </a:p>
      </dsp:txBody>
      <dsp:txXfrm>
        <a:off x="4272300" y="2443760"/>
        <a:ext cx="1800000" cy="720000"/>
      </dsp:txXfrm>
    </dsp:sp>
    <dsp:sp modelId="{47260727-C37C-4993-BE5F-FAA45AAD39FE}">
      <dsp:nvSpPr>
        <dsp:cNvPr id="0" name=""/>
        <dsp:cNvSpPr/>
      </dsp:nvSpPr>
      <dsp:spPr>
        <a:xfrm>
          <a:off x="6882300" y="1362202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8029B9-318D-4E60-A498-9694E55134DE}">
      <dsp:nvSpPr>
        <dsp:cNvPr id="0" name=""/>
        <dsp:cNvSpPr/>
      </dsp:nvSpPr>
      <dsp:spPr>
        <a:xfrm>
          <a:off x="6387300" y="24437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• Supports higher duty cycles compared to other sub-bands.</a:t>
          </a:r>
        </a:p>
      </dsp:txBody>
      <dsp:txXfrm>
        <a:off x="6387300" y="2443760"/>
        <a:ext cx="1800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803F7-E79A-456F-9348-ECD76FCA5E6A}">
      <dsp:nvSpPr>
        <dsp:cNvPr id="0" name=""/>
        <dsp:cNvSpPr/>
      </dsp:nvSpPr>
      <dsp:spPr>
        <a:xfrm>
          <a:off x="0" y="98307"/>
          <a:ext cx="5000124" cy="127544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Combining MeshCore with LoRaWAN improves resilience and coverage.</a:t>
          </a:r>
        </a:p>
      </dsp:txBody>
      <dsp:txXfrm>
        <a:off x="62262" y="160569"/>
        <a:ext cx="4875600" cy="1150922"/>
      </dsp:txXfrm>
    </dsp:sp>
    <dsp:sp modelId="{9D29ADE5-305E-488E-89BF-DE74C5D864D8}">
      <dsp:nvSpPr>
        <dsp:cNvPr id="0" name=""/>
        <dsp:cNvSpPr/>
      </dsp:nvSpPr>
      <dsp:spPr>
        <a:xfrm>
          <a:off x="0" y="1425593"/>
          <a:ext cx="5000124" cy="1275446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• </a:t>
          </a:r>
          <a:r>
            <a:rPr lang="en-US" sz="1800" kern="1200" dirty="0" err="1"/>
            <a:t>MeshCore</a:t>
          </a:r>
          <a:r>
            <a:rPr lang="en-US" sz="1800" kern="1200" dirty="0"/>
            <a:t> enhances connectivity where mobile phone signals &amp; internet is limited whilst  using only Bluetooth and radio frequencies with companion radios.</a:t>
          </a:r>
        </a:p>
      </dsp:txBody>
      <dsp:txXfrm>
        <a:off x="62262" y="1487855"/>
        <a:ext cx="4875600" cy="1150922"/>
      </dsp:txXfrm>
    </dsp:sp>
    <dsp:sp modelId="{D3595F83-4A26-49B6-BA4B-D49DE1B4045D}">
      <dsp:nvSpPr>
        <dsp:cNvPr id="0" name=""/>
        <dsp:cNvSpPr/>
      </dsp:nvSpPr>
      <dsp:spPr>
        <a:xfrm>
          <a:off x="0" y="2752880"/>
          <a:ext cx="5000124" cy="1275446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LoRaWAN provides long-range, low-power communication.</a:t>
          </a:r>
        </a:p>
      </dsp:txBody>
      <dsp:txXfrm>
        <a:off x="62262" y="2815142"/>
        <a:ext cx="4875600" cy="1150922"/>
      </dsp:txXfrm>
    </dsp:sp>
    <dsp:sp modelId="{ADD1B1C8-CCA9-488A-B2BB-B9CE1C29FDE1}">
      <dsp:nvSpPr>
        <dsp:cNvPr id="0" name=""/>
        <dsp:cNvSpPr/>
      </dsp:nvSpPr>
      <dsp:spPr>
        <a:xfrm>
          <a:off x="0" y="4080166"/>
          <a:ext cx="5000124" cy="127544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• Ideal for smart infrastructure and critical IoT systems. But in this instance off grid communications.</a:t>
          </a:r>
        </a:p>
      </dsp:txBody>
      <dsp:txXfrm>
        <a:off x="62262" y="4142428"/>
        <a:ext cx="4875600" cy="1150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microsoft.com/office/2018/10/relationships/comments" Target="../comments/modernComment_105_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google.com/search?client=firefox-b-d&amp;sca_esv=69badf5206a10cf0&amp;cs=0&amp;q=LoRaWAN&amp;sa=X&amp;ved=2ahUKEwjX0eDZ7YOQAxWka0EAHWOQNbMQxccNegQIJBAB&amp;mstk=AUtExfBwDRixE2RWtMkhgM5LSCakOKEYRa2c4dsLrxjjGQA6zPgkN3lxj_KVqGJLGbFQ6knD-ikN-nk7g0Vtu7VTl1dA5UwdC1xQOhd0mcM7VIm3R1Yul7-SNwZf9N1kc3y2g7yyFNCoS4WwThtRJcMEa_yEt7kuyhMtIT3Cy2ehOe9b8RXJM0A9Itac6TAnEjTVcyj6&amp;csui=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642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2" y="-1"/>
            <a:ext cx="9144001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784" y="248038"/>
            <a:ext cx="5297791" cy="1159200"/>
          </a:xfrm>
        </p:spPr>
        <p:txBody>
          <a:bodyPr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GB" sz="2700">
                <a:solidFill>
                  <a:srgbClr val="FFFFFF"/>
                </a:solidFill>
              </a:rPr>
              <a:t>MeshCore and LoRaWAN 869.616 MHz UK &amp; North West Narrow Band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74" y="390832"/>
            <a:ext cx="2425189" cy="873612"/>
          </a:xfrm>
        </p:spPr>
        <p:txBody>
          <a:bodyPr anchor="ctr">
            <a:normAutofit/>
          </a:bodyPr>
          <a:lstStyle/>
          <a:p>
            <a:pPr algn="l"/>
            <a:r>
              <a:rPr lang="en-GB" sz="1700">
                <a:solidFill>
                  <a:srgbClr val="FFFFFF"/>
                </a:solidFill>
              </a:rPr>
              <a:t>An Overview of Technology and Applications</a:t>
            </a:r>
          </a:p>
        </p:txBody>
      </p:sp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B7C2C692-74F7-B91D-4B16-3BE3FA97D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68" y="2599436"/>
            <a:ext cx="8495662" cy="3185873"/>
          </a:xfrm>
          <a:prstGeom prst="rect">
            <a:avLst/>
          </a:prstGeom>
        </p:spPr>
      </p:pic>
      <p:pic>
        <p:nvPicPr>
          <p:cNvPr id="6" name="Picture 5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07AF130-CC54-D946-244E-129E57F74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246" y="-1647"/>
            <a:ext cx="2817443" cy="5803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GB" sz="3500">
                <a:solidFill>
                  <a:srgbClr val="FFFFFF"/>
                </a:solidFill>
              </a:rPr>
              <a:t>MeshCore and LoRaWAN Integration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897B3D2-B1F6-1423-88B9-7B206636D9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680515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350" y="762001"/>
            <a:ext cx="4000647" cy="1708242"/>
          </a:xfrm>
        </p:spPr>
        <p:txBody>
          <a:bodyPr anchor="ctr">
            <a:normAutofit/>
          </a:bodyPr>
          <a:lstStyle/>
          <a:p>
            <a:r>
              <a:rPr lang="en-GB" sz="350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50" y="2470244"/>
            <a:ext cx="4000647" cy="3769835"/>
          </a:xfrm>
        </p:spPr>
        <p:txBody>
          <a:bodyPr anchor="ctr">
            <a:normAutofit/>
          </a:bodyPr>
          <a:lstStyle/>
          <a:p>
            <a:r>
              <a:rPr lang="en-GB" sz="1700" dirty="0"/>
              <a:t>• </a:t>
            </a:r>
            <a:r>
              <a:rPr lang="en-GB" sz="1700" dirty="0" err="1"/>
              <a:t>MeshCore</a:t>
            </a:r>
            <a:r>
              <a:rPr lang="en-GB" sz="1700" dirty="0"/>
              <a:t> strengthens network reliability through mesh connectivity.</a:t>
            </a:r>
          </a:p>
          <a:p>
            <a:r>
              <a:rPr lang="en-GB" sz="1700" dirty="0"/>
              <a:t>• </a:t>
            </a:r>
            <a:r>
              <a:rPr lang="en-GB" sz="1700" dirty="0" err="1"/>
              <a:t>LoRaWAN</a:t>
            </a:r>
            <a:r>
              <a:rPr lang="en-GB" sz="1700"/>
              <a:t> at 869.618 </a:t>
            </a:r>
            <a:r>
              <a:rPr lang="en-GB" sz="1700" dirty="0"/>
              <a:t>MHz ensures long-range, low-power communication.</a:t>
            </a:r>
          </a:p>
          <a:p>
            <a:r>
              <a:rPr lang="en-GB" sz="1700" dirty="0"/>
              <a:t>• Together, they provide a powerful foundation for IoT and smart applications.</a:t>
            </a:r>
          </a:p>
        </p:txBody>
      </p:sp>
      <p:pic>
        <p:nvPicPr>
          <p:cNvPr id="14" name="Picture 13" descr="Metallic spheres connected in mesh">
            <a:extLst>
              <a:ext uri="{FF2B5EF4-FFF2-40B4-BE49-F238E27FC236}">
                <a16:creationId xmlns:a16="http://schemas.microsoft.com/office/drawing/2014/main" id="{44D1A6CA-6F40-05EE-5B3C-C82FABD81D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336" r="31787" b="-1"/>
          <a:stretch>
            <a:fillRect/>
          </a:stretch>
        </p:blipFill>
        <p:spPr>
          <a:xfrm>
            <a:off x="5143347" y="-10886"/>
            <a:ext cx="4000653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Applications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10A3C2E-BDDD-D076-F64B-F5CE1B122E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841568"/>
              </p:ext>
            </p:extLst>
          </p:nvPr>
        </p:nvGraphicFramePr>
        <p:xfrm>
          <a:off x="457200" y="2361235"/>
          <a:ext cx="8229600" cy="376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33ADEAE5-B080-4DEC-819A-00E41A93F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9FB580A-BA0E-4D5E-90F4-C42767A78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D6EE29-FC1A-F30D-3893-EAAA60A5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06" y="3655371"/>
            <a:ext cx="7259587" cy="23287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is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Meshcore</a:t>
            </a:r>
            <a:br>
              <a:rPr lang="en-US" sz="1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MeshCore</a:t>
            </a:r>
            <a:r>
              <a:rPr lang="en-US" sz="1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is a multi platform system for enabling secure text based communications utilizing LoRa radio hardware. It can be used for Off-Grid Communication, Emergency Response &amp; Disaster Recovery, Outdoor Activities, Tactical Security including law enforcement, private security and also IoT sensor networks. </a:t>
            </a:r>
          </a:p>
        </p:txBody>
      </p:sp>
      <p:pic>
        <p:nvPicPr>
          <p:cNvPr id="5" name="Content Placeholder 4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0D205B9-B78B-C219-1478-5EAAF58445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004" y="1083247"/>
            <a:ext cx="8333991" cy="2083496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864372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5D13CC36-B950-4F02-9BAF-9A7EB2673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F2E2428-58BA-458D-AA54-05502E63F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561161" cy="6857999"/>
          </a:xfrm>
          <a:custGeom>
            <a:avLst/>
            <a:gdLst>
              <a:gd name="connsiteX0" fmla="*/ 0 w 9024730"/>
              <a:gd name="connsiteY0" fmla="*/ 0 h 6857999"/>
              <a:gd name="connsiteX1" fmla="*/ 9024730 w 9024730"/>
              <a:gd name="connsiteY1" fmla="*/ 0 h 6857999"/>
              <a:gd name="connsiteX2" fmla="*/ 9024730 w 9024730"/>
              <a:gd name="connsiteY2" fmla="*/ 2 h 6857999"/>
              <a:gd name="connsiteX3" fmla="*/ 8447016 w 9024730"/>
              <a:gd name="connsiteY3" fmla="*/ 2 h 6857999"/>
              <a:gd name="connsiteX4" fmla="*/ 8441214 w 9024730"/>
              <a:gd name="connsiteY4" fmla="*/ 14562 h 6857999"/>
              <a:gd name="connsiteX5" fmla="*/ 8445389 w 9024730"/>
              <a:gd name="connsiteY5" fmla="*/ 59077 h 6857999"/>
              <a:gd name="connsiteX6" fmla="*/ 8437086 w 9024730"/>
              <a:gd name="connsiteY6" fmla="*/ 107668 h 6857999"/>
              <a:gd name="connsiteX7" fmla="*/ 8458599 w 9024730"/>
              <a:gd name="connsiteY7" fmla="*/ 246136 h 6857999"/>
              <a:gd name="connsiteX8" fmla="*/ 8433237 w 9024730"/>
              <a:gd name="connsiteY8" fmla="*/ 372908 h 6857999"/>
              <a:gd name="connsiteX9" fmla="*/ 8430194 w 9024730"/>
              <a:gd name="connsiteY9" fmla="*/ 450607 h 6857999"/>
              <a:gd name="connsiteX10" fmla="*/ 8443315 w 9024730"/>
              <a:gd name="connsiteY10" fmla="*/ 812800 h 6857999"/>
              <a:gd name="connsiteX11" fmla="*/ 8453042 w 9024730"/>
              <a:gd name="connsiteY11" fmla="*/ 912727 h 6857999"/>
              <a:gd name="connsiteX12" fmla="*/ 8451649 w 9024730"/>
              <a:gd name="connsiteY12" fmla="*/ 989950 h 6857999"/>
              <a:gd name="connsiteX13" fmla="*/ 8455592 w 9024730"/>
              <a:gd name="connsiteY13" fmla="*/ 1141745 h 6857999"/>
              <a:gd name="connsiteX14" fmla="*/ 8470203 w 9024730"/>
              <a:gd name="connsiteY14" fmla="*/ 1265454 h 6857999"/>
              <a:gd name="connsiteX15" fmla="*/ 8499638 w 9024730"/>
              <a:gd name="connsiteY15" fmla="*/ 1385480 h 6857999"/>
              <a:gd name="connsiteX16" fmla="*/ 8518660 w 9024730"/>
              <a:gd name="connsiteY16" fmla="*/ 1458060 h 6857999"/>
              <a:gd name="connsiteX17" fmla="*/ 8539125 w 9024730"/>
              <a:gd name="connsiteY17" fmla="*/ 1513175 h 6857999"/>
              <a:gd name="connsiteX18" fmla="*/ 8570281 w 9024730"/>
              <a:gd name="connsiteY18" fmla="*/ 1570809 h 6857999"/>
              <a:gd name="connsiteX19" fmla="*/ 8605212 w 9024730"/>
              <a:gd name="connsiteY19" fmla="*/ 1638391 h 6857999"/>
              <a:gd name="connsiteX20" fmla="*/ 8626457 w 9024730"/>
              <a:gd name="connsiteY20" fmla="*/ 1742490 h 6857999"/>
              <a:gd name="connsiteX21" fmla="*/ 8654861 w 9024730"/>
              <a:gd name="connsiteY21" fmla="*/ 1818229 h 6857999"/>
              <a:gd name="connsiteX22" fmla="*/ 8648005 w 9024730"/>
              <a:gd name="connsiteY22" fmla="*/ 1862723 h 6857999"/>
              <a:gd name="connsiteX23" fmla="*/ 8654469 w 9024730"/>
              <a:gd name="connsiteY23" fmla="*/ 1917476 h 6857999"/>
              <a:gd name="connsiteX24" fmla="*/ 8649702 w 9024730"/>
              <a:gd name="connsiteY24" fmla="*/ 1972204 h 6857999"/>
              <a:gd name="connsiteX25" fmla="*/ 8656357 w 9024730"/>
              <a:gd name="connsiteY25" fmla="*/ 2054291 h 6857999"/>
              <a:gd name="connsiteX26" fmla="*/ 8648660 w 9024730"/>
              <a:gd name="connsiteY26" fmla="*/ 2227417 h 6857999"/>
              <a:gd name="connsiteX27" fmla="*/ 8607609 w 9024730"/>
              <a:gd name="connsiteY27" fmla="*/ 2510933 h 6857999"/>
              <a:gd name="connsiteX28" fmla="*/ 8608432 w 9024730"/>
              <a:gd name="connsiteY28" fmla="*/ 2741866 h 6857999"/>
              <a:gd name="connsiteX29" fmla="*/ 8619112 w 9024730"/>
              <a:gd name="connsiteY29" fmla="*/ 2864935 h 6857999"/>
              <a:gd name="connsiteX30" fmla="*/ 8627742 w 9024730"/>
              <a:gd name="connsiteY30" fmla="*/ 2950807 h 6857999"/>
              <a:gd name="connsiteX31" fmla="*/ 8611822 w 9024730"/>
              <a:gd name="connsiteY31" fmla="*/ 2978246 h 6857999"/>
              <a:gd name="connsiteX32" fmla="*/ 8608239 w 9024730"/>
              <a:gd name="connsiteY32" fmla="*/ 2995916 h 6857999"/>
              <a:gd name="connsiteX33" fmla="*/ 8598647 w 9024730"/>
              <a:gd name="connsiteY33" fmla="*/ 2998648 h 6857999"/>
              <a:gd name="connsiteX34" fmla="*/ 8587108 w 9024730"/>
              <a:gd name="connsiteY34" fmla="*/ 3023630 h 6857999"/>
              <a:gd name="connsiteX35" fmla="*/ 8577885 w 9024730"/>
              <a:gd name="connsiteY35" fmla="*/ 3096975 h 6857999"/>
              <a:gd name="connsiteX36" fmla="*/ 8557492 w 9024730"/>
              <a:gd name="connsiteY36" fmla="*/ 3216657 h 6857999"/>
              <a:gd name="connsiteX37" fmla="*/ 8560894 w 9024730"/>
              <a:gd name="connsiteY37" fmla="*/ 3310980 h 6857999"/>
              <a:gd name="connsiteX38" fmla="*/ 8547852 w 9024730"/>
              <a:gd name="connsiteY38" fmla="*/ 3344725 h 6857999"/>
              <a:gd name="connsiteX39" fmla="*/ 8535427 w 9024730"/>
              <a:gd name="connsiteY39" fmla="*/ 3393250 h 6857999"/>
              <a:gd name="connsiteX40" fmla="*/ 8520092 w 9024730"/>
              <a:gd name="connsiteY40" fmla="*/ 3514536 h 6857999"/>
              <a:gd name="connsiteX41" fmla="*/ 8497231 w 9024730"/>
              <a:gd name="connsiteY41" fmla="*/ 3686149 h 6857999"/>
              <a:gd name="connsiteX42" fmla="*/ 8489799 w 9024730"/>
              <a:gd name="connsiteY42" fmla="*/ 3692208 h 6857999"/>
              <a:gd name="connsiteX43" fmla="*/ 8475804 w 9024730"/>
              <a:gd name="connsiteY43" fmla="*/ 3776022 h 6857999"/>
              <a:gd name="connsiteX44" fmla="*/ 8471279 w 9024730"/>
              <a:gd name="connsiteY44" fmla="*/ 3977138 h 6857999"/>
              <a:gd name="connsiteX45" fmla="*/ 8408913 w 9024730"/>
              <a:gd name="connsiteY45" fmla="*/ 4222149 h 6857999"/>
              <a:gd name="connsiteX46" fmla="*/ 8402112 w 9024730"/>
              <a:gd name="connsiteY46" fmla="*/ 4364683 h 6857999"/>
              <a:gd name="connsiteX47" fmla="*/ 8393355 w 9024730"/>
              <a:gd name="connsiteY47" fmla="*/ 4462471 h 6857999"/>
              <a:gd name="connsiteX48" fmla="*/ 8376166 w 9024730"/>
              <a:gd name="connsiteY48" fmla="*/ 4574052 h 6857999"/>
              <a:gd name="connsiteX49" fmla="*/ 8341678 w 9024730"/>
              <a:gd name="connsiteY49" fmla="*/ 4667756 h 6857999"/>
              <a:gd name="connsiteX50" fmla="*/ 8273661 w 9024730"/>
              <a:gd name="connsiteY50" fmla="*/ 4799019 h 6857999"/>
              <a:gd name="connsiteX51" fmla="*/ 8256132 w 9024730"/>
              <a:gd name="connsiteY51" fmla="*/ 4849614 h 6857999"/>
              <a:gd name="connsiteX52" fmla="*/ 8226804 w 9024730"/>
              <a:gd name="connsiteY52" fmla="*/ 4919971 h 6857999"/>
              <a:gd name="connsiteX53" fmla="*/ 8171825 w 9024730"/>
              <a:gd name="connsiteY53" fmla="*/ 5010766 h 6857999"/>
              <a:gd name="connsiteX54" fmla="*/ 8143172 w 9024730"/>
              <a:gd name="connsiteY54" fmla="*/ 5088190 h 6857999"/>
              <a:gd name="connsiteX55" fmla="*/ 8126363 w 9024730"/>
              <a:gd name="connsiteY55" fmla="*/ 5143922 h 6857999"/>
              <a:gd name="connsiteX56" fmla="*/ 8103782 w 9024730"/>
              <a:gd name="connsiteY56" fmla="*/ 5284346 h 6857999"/>
              <a:gd name="connsiteX57" fmla="*/ 8084361 w 9024730"/>
              <a:gd name="connsiteY57" fmla="*/ 5390948 h 6857999"/>
              <a:gd name="connsiteX58" fmla="*/ 8062552 w 9024730"/>
              <a:gd name="connsiteY58" fmla="*/ 5470854 h 6857999"/>
              <a:gd name="connsiteX59" fmla="*/ 8057342 w 9024730"/>
              <a:gd name="connsiteY59" fmla="*/ 5529643 h 6857999"/>
              <a:gd name="connsiteX60" fmla="*/ 8044923 w 9024730"/>
              <a:gd name="connsiteY60" fmla="*/ 5597292 h 6857999"/>
              <a:gd name="connsiteX61" fmla="*/ 8035233 w 9024730"/>
              <a:gd name="connsiteY61" fmla="*/ 5608899 h 6857999"/>
              <a:gd name="connsiteX62" fmla="*/ 8018178 w 9024730"/>
              <a:gd name="connsiteY62" fmla="*/ 5684911 h 6857999"/>
              <a:gd name="connsiteX63" fmla="*/ 8018018 w 9024730"/>
              <a:gd name="connsiteY63" fmla="*/ 5755776 h 6857999"/>
              <a:gd name="connsiteX64" fmla="*/ 8008640 w 9024730"/>
              <a:gd name="connsiteY64" fmla="*/ 5889599 h 6857999"/>
              <a:gd name="connsiteX65" fmla="*/ 8013542 w 9024730"/>
              <a:gd name="connsiteY65" fmla="*/ 5989744 h 6857999"/>
              <a:gd name="connsiteX66" fmla="*/ 7980757 w 9024730"/>
              <a:gd name="connsiteY66" fmla="*/ 6084926 h 6857999"/>
              <a:gd name="connsiteX67" fmla="*/ 7975907 w 9024730"/>
              <a:gd name="connsiteY67" fmla="*/ 6346549 h 6857999"/>
              <a:gd name="connsiteX68" fmla="*/ 7974221 w 9024730"/>
              <a:gd name="connsiteY68" fmla="*/ 6527527 h 6857999"/>
              <a:gd name="connsiteX69" fmla="*/ 7979135 w 9024730"/>
              <a:gd name="connsiteY69" fmla="*/ 6627129 h 6857999"/>
              <a:gd name="connsiteX70" fmla="*/ 7979404 w 9024730"/>
              <a:gd name="connsiteY70" fmla="*/ 6694819 h 6857999"/>
              <a:gd name="connsiteX71" fmla="*/ 8009526 w 9024730"/>
              <a:gd name="connsiteY71" fmla="*/ 6765445 h 6857999"/>
              <a:gd name="connsiteX72" fmla="*/ 8018211 w 9024730"/>
              <a:gd name="connsiteY72" fmla="*/ 6844697 h 6857999"/>
              <a:gd name="connsiteX73" fmla="*/ 8019608 w 9024730"/>
              <a:gd name="connsiteY73" fmla="*/ 6857999 h 6857999"/>
              <a:gd name="connsiteX74" fmla="*/ 0 w 9024730"/>
              <a:gd name="connsiteY74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9024730" h="6857999">
                <a:moveTo>
                  <a:pt x="0" y="0"/>
                </a:moveTo>
                <a:lnTo>
                  <a:pt x="9024730" y="0"/>
                </a:lnTo>
                <a:lnTo>
                  <a:pt x="9024730" y="2"/>
                </a:lnTo>
                <a:lnTo>
                  <a:pt x="8447016" y="2"/>
                </a:lnTo>
                <a:lnTo>
                  <a:pt x="8441214" y="14562"/>
                </a:lnTo>
                <a:lnTo>
                  <a:pt x="8445389" y="59077"/>
                </a:lnTo>
                <a:cubicBezTo>
                  <a:pt x="8445971" y="76949"/>
                  <a:pt x="8436504" y="89796"/>
                  <a:pt x="8437086" y="107668"/>
                </a:cubicBezTo>
                <a:cubicBezTo>
                  <a:pt x="8417947" y="138162"/>
                  <a:pt x="8459241" y="201929"/>
                  <a:pt x="8458599" y="246136"/>
                </a:cubicBezTo>
                <a:cubicBezTo>
                  <a:pt x="8457958" y="290343"/>
                  <a:pt x="8471649" y="364179"/>
                  <a:pt x="8433237" y="372908"/>
                </a:cubicBezTo>
                <a:cubicBezTo>
                  <a:pt x="8426916" y="431308"/>
                  <a:pt x="8438389" y="357606"/>
                  <a:pt x="8430194" y="450607"/>
                </a:cubicBezTo>
                <a:cubicBezTo>
                  <a:pt x="8466727" y="551950"/>
                  <a:pt x="8430182" y="787036"/>
                  <a:pt x="8443315" y="812800"/>
                </a:cubicBezTo>
                <a:cubicBezTo>
                  <a:pt x="8478999" y="860799"/>
                  <a:pt x="8435788" y="854953"/>
                  <a:pt x="8453042" y="912727"/>
                </a:cubicBezTo>
                <a:cubicBezTo>
                  <a:pt x="8462900" y="945986"/>
                  <a:pt x="8451223" y="951781"/>
                  <a:pt x="8451649" y="989950"/>
                </a:cubicBezTo>
                <a:cubicBezTo>
                  <a:pt x="8452074" y="1028120"/>
                  <a:pt x="8452500" y="1095828"/>
                  <a:pt x="8455592" y="1141745"/>
                </a:cubicBezTo>
                <a:cubicBezTo>
                  <a:pt x="8458684" y="1187662"/>
                  <a:pt x="8470047" y="1234783"/>
                  <a:pt x="8470203" y="1265454"/>
                </a:cubicBezTo>
                <a:cubicBezTo>
                  <a:pt x="8458947" y="1304052"/>
                  <a:pt x="8496012" y="1370755"/>
                  <a:pt x="8499638" y="1385480"/>
                </a:cubicBezTo>
                <a:cubicBezTo>
                  <a:pt x="8514485" y="1422714"/>
                  <a:pt x="8525070" y="1428103"/>
                  <a:pt x="8518660" y="1458060"/>
                </a:cubicBezTo>
                <a:cubicBezTo>
                  <a:pt x="8518783" y="1468057"/>
                  <a:pt x="8539003" y="1503177"/>
                  <a:pt x="8539125" y="1513175"/>
                </a:cubicBezTo>
                <a:lnTo>
                  <a:pt x="8570281" y="1570809"/>
                </a:lnTo>
                <a:cubicBezTo>
                  <a:pt x="8597636" y="1617136"/>
                  <a:pt x="8594573" y="1601443"/>
                  <a:pt x="8605212" y="1638391"/>
                </a:cubicBezTo>
                <a:cubicBezTo>
                  <a:pt x="8629645" y="1719640"/>
                  <a:pt x="8613884" y="1715203"/>
                  <a:pt x="8626457" y="1742490"/>
                </a:cubicBezTo>
                <a:lnTo>
                  <a:pt x="8654861" y="1818229"/>
                </a:lnTo>
                <a:cubicBezTo>
                  <a:pt x="8657202" y="1824059"/>
                  <a:pt x="8651899" y="1851211"/>
                  <a:pt x="8648005" y="1862723"/>
                </a:cubicBezTo>
                <a:lnTo>
                  <a:pt x="8654469" y="1917476"/>
                </a:lnTo>
                <a:lnTo>
                  <a:pt x="8649702" y="1972204"/>
                </a:lnTo>
                <a:cubicBezTo>
                  <a:pt x="8652251" y="1979569"/>
                  <a:pt x="8651461" y="2048203"/>
                  <a:pt x="8656357" y="2054291"/>
                </a:cubicBezTo>
                <a:cubicBezTo>
                  <a:pt x="8672645" y="2141657"/>
                  <a:pt x="8632397" y="2189849"/>
                  <a:pt x="8648660" y="2227417"/>
                </a:cubicBezTo>
                <a:cubicBezTo>
                  <a:pt x="8639941" y="2317591"/>
                  <a:pt x="8613796" y="2407644"/>
                  <a:pt x="8607609" y="2510933"/>
                </a:cubicBezTo>
                <a:cubicBezTo>
                  <a:pt x="8633490" y="2597916"/>
                  <a:pt x="8602674" y="2649734"/>
                  <a:pt x="8608432" y="2741866"/>
                </a:cubicBezTo>
                <a:cubicBezTo>
                  <a:pt x="8630300" y="2779815"/>
                  <a:pt x="8631929" y="2817058"/>
                  <a:pt x="8619112" y="2864935"/>
                </a:cubicBezTo>
                <a:cubicBezTo>
                  <a:pt x="8655820" y="2860552"/>
                  <a:pt x="8588374" y="2937673"/>
                  <a:pt x="8627742" y="2950807"/>
                </a:cubicBezTo>
                <a:lnTo>
                  <a:pt x="8611822" y="2978246"/>
                </a:lnTo>
                <a:lnTo>
                  <a:pt x="8608239" y="2995916"/>
                </a:lnTo>
                <a:lnTo>
                  <a:pt x="8598647" y="2998648"/>
                </a:lnTo>
                <a:lnTo>
                  <a:pt x="8587108" y="3023630"/>
                </a:lnTo>
                <a:cubicBezTo>
                  <a:pt x="8584111" y="3033333"/>
                  <a:pt x="8577413" y="3084375"/>
                  <a:pt x="8577885" y="3096975"/>
                </a:cubicBezTo>
                <a:cubicBezTo>
                  <a:pt x="8594321" y="3142205"/>
                  <a:pt x="8535131" y="3160433"/>
                  <a:pt x="8557492" y="3216657"/>
                </a:cubicBezTo>
                <a:cubicBezTo>
                  <a:pt x="8562518" y="3237178"/>
                  <a:pt x="8573573" y="3299737"/>
                  <a:pt x="8560894" y="3310980"/>
                </a:cubicBezTo>
                <a:cubicBezTo>
                  <a:pt x="8557601" y="3323902"/>
                  <a:pt x="8561083" y="3339340"/>
                  <a:pt x="8547852" y="3344725"/>
                </a:cubicBezTo>
                <a:cubicBezTo>
                  <a:pt x="8531788" y="3353908"/>
                  <a:pt x="8553430" y="3400659"/>
                  <a:pt x="8535427" y="3393250"/>
                </a:cubicBezTo>
                <a:cubicBezTo>
                  <a:pt x="8550195" y="3426421"/>
                  <a:pt x="8529553" y="3487753"/>
                  <a:pt x="8520092" y="3514536"/>
                </a:cubicBezTo>
                <a:cubicBezTo>
                  <a:pt x="8513726" y="3563353"/>
                  <a:pt x="8500070" y="3650327"/>
                  <a:pt x="8497231" y="3686149"/>
                </a:cubicBezTo>
                <a:cubicBezTo>
                  <a:pt x="8494574" y="3687657"/>
                  <a:pt x="8493370" y="3677229"/>
                  <a:pt x="8489799" y="3692208"/>
                </a:cubicBezTo>
                <a:cubicBezTo>
                  <a:pt x="8486228" y="3707187"/>
                  <a:pt x="8465938" y="3757479"/>
                  <a:pt x="8475804" y="3776022"/>
                </a:cubicBezTo>
                <a:cubicBezTo>
                  <a:pt x="8441061" y="3875691"/>
                  <a:pt x="8487451" y="3939839"/>
                  <a:pt x="8471279" y="3977138"/>
                </a:cubicBezTo>
                <a:cubicBezTo>
                  <a:pt x="8465599" y="4067300"/>
                  <a:pt x="8419685" y="4164564"/>
                  <a:pt x="8408913" y="4222149"/>
                </a:cubicBezTo>
                <a:cubicBezTo>
                  <a:pt x="8403583" y="4287917"/>
                  <a:pt x="8398240" y="4339232"/>
                  <a:pt x="8402112" y="4364683"/>
                </a:cubicBezTo>
                <a:lnTo>
                  <a:pt x="8393355" y="4462471"/>
                </a:lnTo>
                <a:cubicBezTo>
                  <a:pt x="8396004" y="4503329"/>
                  <a:pt x="8376320" y="4548111"/>
                  <a:pt x="8376166" y="4574052"/>
                </a:cubicBezTo>
                <a:cubicBezTo>
                  <a:pt x="8369380" y="4670665"/>
                  <a:pt x="8352302" y="4649921"/>
                  <a:pt x="8341678" y="4667756"/>
                </a:cubicBezTo>
                <a:cubicBezTo>
                  <a:pt x="8320864" y="4705850"/>
                  <a:pt x="8290794" y="4758928"/>
                  <a:pt x="8273661" y="4799019"/>
                </a:cubicBezTo>
                <a:cubicBezTo>
                  <a:pt x="8254323" y="4834076"/>
                  <a:pt x="8262378" y="4811645"/>
                  <a:pt x="8256132" y="4849614"/>
                </a:cubicBezTo>
                <a:cubicBezTo>
                  <a:pt x="8239320" y="4853334"/>
                  <a:pt x="8207060" y="4883089"/>
                  <a:pt x="8226804" y="4919971"/>
                </a:cubicBezTo>
                <a:lnTo>
                  <a:pt x="8171825" y="5010766"/>
                </a:lnTo>
                <a:cubicBezTo>
                  <a:pt x="8150097" y="4983259"/>
                  <a:pt x="8165842" y="5107656"/>
                  <a:pt x="8143172" y="5088190"/>
                </a:cubicBezTo>
                <a:cubicBezTo>
                  <a:pt x="8128060" y="5102008"/>
                  <a:pt x="8138350" y="5118851"/>
                  <a:pt x="8126363" y="5143922"/>
                </a:cubicBezTo>
                <a:cubicBezTo>
                  <a:pt x="8116335" y="5192745"/>
                  <a:pt x="8111851" y="5226225"/>
                  <a:pt x="8103782" y="5284346"/>
                </a:cubicBezTo>
                <a:cubicBezTo>
                  <a:pt x="8101016" y="5338386"/>
                  <a:pt x="8095811" y="5337325"/>
                  <a:pt x="8084361" y="5390948"/>
                </a:cubicBezTo>
                <a:cubicBezTo>
                  <a:pt x="8082912" y="5429655"/>
                  <a:pt x="8063705" y="5449508"/>
                  <a:pt x="8062552" y="5470854"/>
                </a:cubicBezTo>
                <a:cubicBezTo>
                  <a:pt x="8086776" y="5526328"/>
                  <a:pt x="8037513" y="5496377"/>
                  <a:pt x="8057342" y="5529643"/>
                </a:cubicBezTo>
                <a:cubicBezTo>
                  <a:pt x="8050653" y="5550879"/>
                  <a:pt x="8055939" y="5587444"/>
                  <a:pt x="8044923" y="5597292"/>
                </a:cubicBezTo>
                <a:lnTo>
                  <a:pt x="8035233" y="5608899"/>
                </a:lnTo>
                <a:cubicBezTo>
                  <a:pt x="8030775" y="5623501"/>
                  <a:pt x="8021047" y="5660431"/>
                  <a:pt x="8018178" y="5684911"/>
                </a:cubicBezTo>
                <a:cubicBezTo>
                  <a:pt x="8005590" y="5692608"/>
                  <a:pt x="8011744" y="5734344"/>
                  <a:pt x="8018018" y="5755776"/>
                </a:cubicBezTo>
                <a:cubicBezTo>
                  <a:pt x="8019409" y="5792777"/>
                  <a:pt x="7989082" y="5848613"/>
                  <a:pt x="8008640" y="5889599"/>
                </a:cubicBezTo>
                <a:cubicBezTo>
                  <a:pt x="8011480" y="5932097"/>
                  <a:pt x="8009486" y="5940901"/>
                  <a:pt x="8013542" y="5989744"/>
                </a:cubicBezTo>
                <a:cubicBezTo>
                  <a:pt x="8022089" y="6020787"/>
                  <a:pt x="7982918" y="6024963"/>
                  <a:pt x="7980757" y="6084926"/>
                </a:cubicBezTo>
                <a:cubicBezTo>
                  <a:pt x="7974117" y="6134231"/>
                  <a:pt x="7999371" y="6240432"/>
                  <a:pt x="7975907" y="6346549"/>
                </a:cubicBezTo>
                <a:cubicBezTo>
                  <a:pt x="7987225" y="6409741"/>
                  <a:pt x="7980509" y="6468689"/>
                  <a:pt x="7974221" y="6527527"/>
                </a:cubicBezTo>
                <a:cubicBezTo>
                  <a:pt x="7955361" y="6585667"/>
                  <a:pt x="7987786" y="6579284"/>
                  <a:pt x="7979135" y="6627129"/>
                </a:cubicBezTo>
                <a:cubicBezTo>
                  <a:pt x="7983057" y="6635153"/>
                  <a:pt x="7984986" y="6697665"/>
                  <a:pt x="7979404" y="6694819"/>
                </a:cubicBezTo>
                <a:cubicBezTo>
                  <a:pt x="7981755" y="6716947"/>
                  <a:pt x="8003903" y="6732844"/>
                  <a:pt x="8009526" y="6765445"/>
                </a:cubicBezTo>
                <a:cubicBezTo>
                  <a:pt x="8011113" y="6776325"/>
                  <a:pt x="8014662" y="6810511"/>
                  <a:pt x="8018211" y="6844697"/>
                </a:cubicBezTo>
                <a:lnTo>
                  <a:pt x="8019608" y="6857999"/>
                </a:lnTo>
                <a:lnTo>
                  <a:pt x="0" y="685799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A6C00-A688-36CB-B699-861CE7596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775" y="609600"/>
            <a:ext cx="5160770" cy="1322887"/>
          </a:xfrm>
        </p:spPr>
        <p:txBody>
          <a:bodyPr>
            <a:normAutofit/>
          </a:bodyPr>
          <a:lstStyle/>
          <a:p>
            <a:r>
              <a:rPr lang="en-GB"/>
              <a:t>Key characteristics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A52E80C-B1E3-3015-3D77-11305BB63F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6770" y="1678329"/>
            <a:ext cx="6561161" cy="517966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LoRa Technology: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Uses low-power, long-range radio to enable communication over large distances with minimal power consumption.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Mesh Topology: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Devices form a "web" of connections, where each node can relay messages to others, creating multiple paths for data to travel.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Multi-Hop Communication: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Data can hop from one device to another, extending the overall range of the network far beyond what any single device could achieve.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Decentralized: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Unlike star-based networks like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hlinkClick r:id="rId2"/>
              </a:rPr>
              <a:t>LoRaWAN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there's no central point (like a gateway) required for all communication.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Self-Organizing &amp; Self-Healing: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The network can automatically adapt to changing conditions, rerouting data if a node fails or new devices are added.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Advantages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Enhanced Range: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Multi-hop communication significantly extends the potential communication distance.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Improved Reliability &amp; Resilience: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Multiple routes ensure data can still reach its destination even if some nodes fail.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Infrastructure Independence: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Operates without relying on traditional cellular or internet infrastructure, making it excellent for off-grid or remote areas.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Scalability: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The network can easily grow as more devices (nodes) are added.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en-US" altLang="en-US" sz="900" b="1" i="0" u="sng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Applications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Remote Monitoring: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For sensors in remote forests or nature reserves.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Disaster Management: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Providing communication in areas where conventional networks are down.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Community Networks: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Building independent, localized communication systems.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Smart Farming: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Connecting sensors and devices across large agricultural areas.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8" name="Graphic 7" descr="Radio">
            <a:extLst>
              <a:ext uri="{FF2B5EF4-FFF2-40B4-BE49-F238E27FC236}">
                <a16:creationId xmlns:a16="http://schemas.microsoft.com/office/drawing/2014/main" id="{90C36464-DB9F-C147-E94C-F99FF9244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96985" y="2353600"/>
            <a:ext cx="2180230" cy="218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5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6683C-E61E-79BB-9862-17F174C3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699" y="687480"/>
            <a:ext cx="5605629" cy="994172"/>
          </a:xfrm>
        </p:spPr>
        <p:txBody>
          <a:bodyPr>
            <a:normAutofit/>
          </a:bodyPr>
          <a:lstStyle/>
          <a:p>
            <a:r>
              <a:rPr lang="en-GB" sz="3850"/>
              <a:t>Mesh Lora Simplified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EAF3D-E2AC-ED7B-7550-3ACE56DD3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321" y="2227943"/>
            <a:ext cx="5033221" cy="378822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1900"/>
              <a:t>A Mesh LoRa network is a type of decentralized communication network that combines the long-range, low-power capabilities of LoRa radio technology with a mesh topology. In a mesh configuration, devices (or "nodes") communicate directly with each other and can act as routers, relaying data for other nodes to extend the network's reach and provide redundancy. This multi-hop communication creates a resilient, self-organizing network that doesn't rely on traditional infrastructure like cell towers or Wi-Fi, making it ideal for remote areas, disaster zones, and off-grid applications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Graphic 6" descr="User Network">
            <a:extLst>
              <a:ext uri="{FF2B5EF4-FFF2-40B4-BE49-F238E27FC236}">
                <a16:creationId xmlns:a16="http://schemas.microsoft.com/office/drawing/2014/main" id="{24FD7006-7B56-2EA0-1790-AC0B9D9A8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3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256032"/>
            <a:ext cx="7879842" cy="1014984"/>
          </a:xfrm>
        </p:spPr>
        <p:txBody>
          <a:bodyPr anchor="b">
            <a:normAutofit/>
          </a:bodyPr>
          <a:lstStyle/>
          <a:p>
            <a:r>
              <a:t>What is LoRaWAN?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464" y="1634502"/>
            <a:ext cx="783869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30936" y="1538176"/>
            <a:ext cx="1405092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965152E-83B7-BC09-C3F4-1BC601EDB4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530536"/>
              </p:ext>
            </p:extLst>
          </p:nvPr>
        </p:nvGraphicFramePr>
        <p:xfrm>
          <a:off x="628650" y="1926266"/>
          <a:ext cx="78867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6100024" y="863980"/>
            <a:ext cx="2987899" cy="2240924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727" y="479493"/>
            <a:ext cx="4915623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dirty="0" err="1"/>
              <a:t>Wh</a:t>
            </a:r>
            <a:r>
              <a:rPr lang="en-GB" dirty="0"/>
              <a:t>y </a:t>
            </a:r>
            <a:r>
              <a:rPr dirty="0" err="1"/>
              <a:t>MeshCore</a:t>
            </a:r>
            <a:r>
              <a:rPr dirty="0"/>
              <a:t>?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004647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white text on a blue background&#10;&#10;AI-generated content may be incorrect.">
            <a:extLst>
              <a:ext uri="{FF2B5EF4-FFF2-40B4-BE49-F238E27FC236}">
                <a16:creationId xmlns:a16="http://schemas.microsoft.com/office/drawing/2014/main" id="{D3BD83E7-11A4-C2AD-EDBA-9EE34343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86" y="1552610"/>
            <a:ext cx="3583036" cy="358303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0423" y="1984443"/>
            <a:ext cx="4917830" cy="337225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200" dirty="0"/>
              <a:t> </a:t>
            </a:r>
            <a:r>
              <a:rPr lang="en-GB" sz="2200" dirty="0" err="1"/>
              <a:t>MeshCore</a:t>
            </a:r>
            <a:r>
              <a:rPr lang="en-GB" sz="2200" dirty="0"/>
              <a:t> is a networking technology designed to create resilient off grid mesh networks.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 It enables devices to connect in decentralized topologies via rf and </a:t>
            </a:r>
            <a:r>
              <a:rPr lang="en-GB" sz="2200" dirty="0" err="1"/>
              <a:t>bluetooth</a:t>
            </a:r>
            <a:r>
              <a:rPr lang="en-GB" sz="2200" dirty="0"/>
              <a:t>.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 Provides reliability, scalability, and redundancy.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 Useful for IoT, smart cities, community and industrial applications.</a:t>
            </a:r>
          </a:p>
          <a:p>
            <a:pPr>
              <a:lnSpc>
                <a:spcPct val="90000"/>
              </a:lnSpc>
            </a:pPr>
            <a:endParaRPr lang="en-GB" sz="2200" dirty="0"/>
          </a:p>
        </p:txBody>
      </p:sp>
      <p:pic>
        <p:nvPicPr>
          <p:cNvPr id="6" name="Picture 5" descr="A white board with black lines&#10;&#10;AI-generated content may be incorrect.">
            <a:extLst>
              <a:ext uri="{FF2B5EF4-FFF2-40B4-BE49-F238E27FC236}">
                <a16:creationId xmlns:a16="http://schemas.microsoft.com/office/drawing/2014/main" id="{FA54DCE1-B6C0-1B3D-27AD-46AE611E6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727" y="5231757"/>
            <a:ext cx="5116009" cy="1461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/>
              <a:t>The 869.</a:t>
            </a:r>
            <a:r>
              <a:rPr lang="en-GB" dirty="0"/>
              <a:t>618</a:t>
            </a:r>
            <a:r>
              <a:rPr dirty="0"/>
              <a:t> MHz </a:t>
            </a:r>
            <a:r>
              <a:rPr lang="en-GB" dirty="0"/>
              <a:t>Narrow </a:t>
            </a:r>
            <a:r>
              <a:rPr dirty="0"/>
              <a:t>Frequency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0DA74CF-3DE3-8549-F1C8-B15EF6C67A8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09115B9-5BFD-478D-9C87-29ADB3AF1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57F946-2E03-4DE1-91F8-25BEDC6635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-2"/>
            <a:ext cx="2601175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598881B-E007-4AAF-BA50-0AD6182192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87A6DD9E-16A5-46AE-A522-D46D6BEDF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DA60E56-92C3-AC06-07B6-39BE7AEB2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994410" y="1947672"/>
            <a:ext cx="4471416" cy="2788920"/>
          </a:xfrm>
        </p:spPr>
        <p:txBody>
          <a:bodyPr anchor="ctr">
            <a:normAutofit/>
          </a:bodyPr>
          <a:lstStyle/>
          <a:p>
            <a:pPr algn="l"/>
            <a:r>
              <a:rPr lang="en-GB" sz="4200" b="1">
                <a:solidFill>
                  <a:schemeClr val="bg1"/>
                </a:solidFill>
              </a:rPr>
              <a:t>Meshcores Mission</a:t>
            </a:r>
            <a:br>
              <a:rPr lang="en-GB" sz="4200" b="1">
                <a:solidFill>
                  <a:schemeClr val="bg1"/>
                </a:solidFill>
              </a:rPr>
            </a:br>
            <a:endParaRPr lang="en-GB" sz="42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81B76-0C8A-CDF2-4ACD-7276AC805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301" y="196770"/>
            <a:ext cx="6069964" cy="638922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At </a:t>
            </a:r>
            <a:r>
              <a:rPr lang="en-GB" sz="1800" dirty="0" err="1">
                <a:solidFill>
                  <a:schemeClr val="tx2"/>
                </a:solidFill>
              </a:rPr>
              <a:t>MeshCore</a:t>
            </a:r>
            <a:r>
              <a:rPr lang="en-GB" sz="1800" dirty="0">
                <a:solidFill>
                  <a:schemeClr val="tx2"/>
                </a:solidFill>
              </a:rPr>
              <a:t>, our passion is building reliable and secure decentralised mesh radio networks for text-based communication. We are driven by the need to empower users in off-grid and disaster-stricken regions with a communication tool that does not depend on the internet or cellular networks.</a:t>
            </a:r>
          </a:p>
          <a:p>
            <a:pPr marL="0" indent="0">
              <a:buNone/>
            </a:pPr>
            <a:r>
              <a:rPr lang="en-GB" sz="1800" b="1" dirty="0">
                <a:solidFill>
                  <a:schemeClr val="tx2"/>
                </a:solidFill>
              </a:rPr>
              <a:t>Easy to use</a:t>
            </a:r>
          </a:p>
          <a:p>
            <a:r>
              <a:rPr lang="en-GB" sz="1800" dirty="0">
                <a:solidFill>
                  <a:schemeClr val="tx2"/>
                </a:solidFill>
              </a:rPr>
              <a:t>Use our web flasher to install </a:t>
            </a:r>
            <a:r>
              <a:rPr lang="en-GB" sz="1800" dirty="0" err="1">
                <a:solidFill>
                  <a:schemeClr val="tx2"/>
                </a:solidFill>
              </a:rPr>
              <a:t>MeshCore</a:t>
            </a:r>
            <a:r>
              <a:rPr lang="en-GB" sz="1800" dirty="0">
                <a:solidFill>
                  <a:schemeClr val="tx2"/>
                </a:solidFill>
              </a:rPr>
              <a:t> firmware on popular devices like the </a:t>
            </a:r>
            <a:r>
              <a:rPr lang="en-GB" sz="1800" dirty="0" err="1">
                <a:solidFill>
                  <a:schemeClr val="tx2"/>
                </a:solidFill>
              </a:rPr>
              <a:t>Lilygo</a:t>
            </a:r>
            <a:r>
              <a:rPr lang="en-GB" sz="1800" dirty="0">
                <a:solidFill>
                  <a:schemeClr val="tx2"/>
                </a:solidFill>
              </a:rPr>
              <a:t> T-Deck or Heltec V3 LoRa32, you can also use our web client to communicate securely over radio with other users just using a Chrome web browser - and yes of course it works without the internet! </a:t>
            </a:r>
          </a:p>
          <a:p>
            <a:pPr marL="0" indent="0">
              <a:buNone/>
            </a:pPr>
            <a:r>
              <a:rPr lang="en-GB" sz="1800" b="1" dirty="0">
                <a:solidFill>
                  <a:schemeClr val="tx2"/>
                </a:solidFill>
              </a:rPr>
              <a:t>Key Features</a:t>
            </a:r>
          </a:p>
          <a:p>
            <a:r>
              <a:rPr lang="en-GB" sz="1800" b="1" dirty="0">
                <a:solidFill>
                  <a:schemeClr val="tx2"/>
                </a:solidFill>
              </a:rPr>
              <a:t>Decentralised Network:</a:t>
            </a:r>
            <a:r>
              <a:rPr lang="en-GB" sz="1800" dirty="0">
                <a:solidFill>
                  <a:schemeClr val="tx2"/>
                </a:solidFill>
              </a:rPr>
              <a:t> No reliance on traditional infrastructure. </a:t>
            </a:r>
          </a:p>
          <a:p>
            <a:r>
              <a:rPr lang="en-GB" sz="1800" b="1" dirty="0">
                <a:solidFill>
                  <a:schemeClr val="tx2"/>
                </a:solidFill>
              </a:rPr>
              <a:t>Long-Range Communication:</a:t>
            </a:r>
            <a:r>
              <a:rPr lang="en-GB" sz="1800" dirty="0">
                <a:solidFill>
                  <a:schemeClr val="tx2"/>
                </a:solidFill>
              </a:rPr>
              <a:t> Utilize LoRa radio technology for long-range connectivity without using the Internet. </a:t>
            </a:r>
          </a:p>
          <a:p>
            <a:r>
              <a:rPr lang="en-GB" sz="1800" b="1" dirty="0">
                <a:solidFill>
                  <a:schemeClr val="tx2"/>
                </a:solidFill>
              </a:rPr>
              <a:t>Security First:</a:t>
            </a:r>
            <a:r>
              <a:rPr lang="en-GB" sz="1800" dirty="0">
                <a:solidFill>
                  <a:schemeClr val="tx2"/>
                </a:solidFill>
              </a:rPr>
              <a:t> All communications are encrypted your privacy. </a:t>
            </a:r>
          </a:p>
          <a:p>
            <a:r>
              <a:rPr lang="en-GB" sz="1800" b="1" dirty="0">
                <a:solidFill>
                  <a:schemeClr val="tx2"/>
                </a:solidFill>
              </a:rPr>
              <a:t>Flexible Integration:</a:t>
            </a:r>
            <a:r>
              <a:rPr lang="en-GB" sz="1800" dirty="0">
                <a:solidFill>
                  <a:schemeClr val="tx2"/>
                </a:solidFill>
              </a:rPr>
              <a:t> Easily integrates with off the shelf IoT devices and sensors. </a:t>
            </a: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03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877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MeshCore and LoRaWAN 869.616 MHz UK &amp; North West Narrow Band</vt:lpstr>
      <vt:lpstr>Applications</vt:lpstr>
      <vt:lpstr>What is Meshcore  MeshCore is a multi platform system for enabling secure text based communications utilizing LoRa radio hardware. It can be used for Off-Grid Communication, Emergency Response &amp; Disaster Recovery, Outdoor Activities, Tactical Security including law enforcement, private security and also IoT sensor networks. </vt:lpstr>
      <vt:lpstr>Key characteristics</vt:lpstr>
      <vt:lpstr>Mesh Lora Simplified</vt:lpstr>
      <vt:lpstr>What is LoRaWAN?</vt:lpstr>
      <vt:lpstr>Why MeshCore?</vt:lpstr>
      <vt:lpstr>The 869.618 MHz Narrow Frequency</vt:lpstr>
      <vt:lpstr>Meshcores Mission </vt:lpstr>
      <vt:lpstr>MeshCore and LoRaWAN Integration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Stuart Parr</cp:lastModifiedBy>
  <cp:revision>36</cp:revision>
  <dcterms:created xsi:type="dcterms:W3CDTF">2013-01-27T09:14:16Z</dcterms:created>
  <dcterms:modified xsi:type="dcterms:W3CDTF">2025-10-01T21:48:48Z</dcterms:modified>
  <cp:category/>
</cp:coreProperties>
</file>